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70" r:id="rId2"/>
    <p:sldId id="256" r:id="rId3"/>
    <p:sldId id="257" r:id="rId4"/>
    <p:sldId id="261" r:id="rId5"/>
    <p:sldId id="266" r:id="rId6"/>
    <p:sldId id="258" r:id="rId7"/>
    <p:sldId id="262" r:id="rId8"/>
    <p:sldId id="259" r:id="rId9"/>
    <p:sldId id="260" r:id="rId10"/>
    <p:sldId id="263" r:id="rId11"/>
    <p:sldId id="264" r:id="rId12"/>
    <p:sldId id="265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80FF"/>
    <a:srgbClr val="0066CC"/>
    <a:srgbClr val="6699CC"/>
    <a:srgbClr val="0099FF"/>
    <a:srgbClr val="336699"/>
    <a:srgbClr val="3366CC"/>
    <a:srgbClr val="0066FF"/>
    <a:srgbClr val="0000FF"/>
    <a:srgbClr val="0F6AEF"/>
    <a:srgbClr val="15A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4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nnalsofbotanycompany.co.uk/" TargetMode="External"/><Relationship Id="rId1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://annalsofbotanycompany.co.uk/" TargetMode="External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AA4B36-8241-E64C-B82C-230E3A7D4214}" type="doc">
      <dgm:prSet loTypeId="urn:microsoft.com/office/officeart/2008/layout/CircularPictureCallou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6BCA6C-AE1F-0C42-BB5D-17B9360DBDB0}">
      <dgm:prSet custT="1"/>
      <dgm:spPr/>
      <dgm:t>
        <a:bodyPr/>
        <a:lstStyle/>
        <a:p>
          <a:pPr algn="r" rtl="0"/>
          <a:r>
            <a:rPr lang="en-US" sz="2000" dirty="0"/>
            <a:t>Reflecting our new identity </a:t>
          </a:r>
          <a:br>
            <a:rPr lang="en-US" sz="2000" dirty="0"/>
          </a:br>
          <a:r>
            <a:rPr lang="en-US" sz="2000" dirty="0"/>
            <a:t>as a digital magazine </a:t>
          </a:r>
          <a:br>
            <a:rPr lang="en-US" sz="2000"/>
          </a:br>
          <a:r>
            <a:rPr lang="en-US" sz="2000"/>
            <a:t>for plant </a:t>
          </a:r>
          <a:r>
            <a:rPr lang="en-US" sz="2000" dirty="0"/>
            <a:t>science </a:t>
          </a:r>
          <a:br>
            <a:rPr lang="en-US" sz="2000" dirty="0"/>
          </a:br>
          <a:r>
            <a:rPr lang="en-US" sz="2000" dirty="0"/>
            <a:t>news and stories</a:t>
          </a:r>
        </a:p>
      </dgm:t>
    </dgm:pt>
    <dgm:pt modelId="{B413C95C-00E7-424B-B73C-D55B0835A1E3}" type="parTrans" cxnId="{3AC7CE50-5E21-B542-8AAC-DB88FBB275B2}">
      <dgm:prSet/>
      <dgm:spPr/>
      <dgm:t>
        <a:bodyPr/>
        <a:lstStyle/>
        <a:p>
          <a:endParaRPr lang="en-US"/>
        </a:p>
      </dgm:t>
    </dgm:pt>
    <dgm:pt modelId="{39C43901-EC27-CF4E-BEFE-38D453955E9F}" type="sibTrans" cxnId="{3AC7CE50-5E21-B542-8AAC-DB88FBB275B2}">
      <dgm:prSet/>
      <dgm:spPr>
        <a:blipFill>
          <a:blip xmlns:r="http://schemas.openxmlformats.org/officeDocument/2006/relationships" r:embed="rId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629DD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AFF27683-883B-F14B-8576-B65BEFAF2D19}">
      <dgm:prSet custT="1"/>
      <dgm:spPr/>
      <dgm:t>
        <a:bodyPr/>
        <a:lstStyle/>
        <a:p>
          <a:pPr rtl="0"/>
          <a:r>
            <a:rPr lang="en-US" sz="1600" dirty="0">
              <a:solidFill>
                <a:srgbClr val="FFFFFF"/>
              </a:solidFill>
            </a:rPr>
            <a:t>Published by the </a:t>
          </a:r>
          <a:br>
            <a:rPr lang="en-US" sz="1600" dirty="0">
              <a:solidFill>
                <a:srgbClr val="FFFFFF"/>
              </a:solidFill>
            </a:rPr>
          </a:br>
          <a:r>
            <a:rPr lang="en-US" sz="1600" dirty="0">
              <a:solidFill>
                <a:srgbClr val="FFFFFF"/>
              </a:solidFill>
            </a:rPr>
            <a:t>educational charity </a:t>
          </a:r>
          <a:br>
            <a:rPr lang="en-US" sz="1600" dirty="0">
              <a:solidFill>
                <a:srgbClr val="FFFFFF"/>
              </a:solidFill>
            </a:rPr>
          </a:br>
          <a:r>
            <a:rPr lang="en-US" sz="1600" dirty="0">
              <a:solidFill>
                <a:srgbClr val="FFFFFF"/>
              </a:solidFill>
            </a:rPr>
            <a:t>‘Annals of Botany Company’ </a:t>
          </a:r>
          <a:endParaRPr lang="en-US" sz="1600" dirty="0">
            <a:solidFill>
              <a:srgbClr val="FFFFFF"/>
            </a:solidFill>
            <a:hlinkClick xmlns:r="http://schemas.openxmlformats.org/officeDocument/2006/relationships" r:id="rId2"/>
          </a:endParaRPr>
        </a:p>
      </dgm:t>
    </dgm:pt>
    <dgm:pt modelId="{9FA36301-0791-D84E-A195-6B01BA03E8B7}" type="parTrans" cxnId="{08879608-4978-4242-AC97-9591D221D3FC}">
      <dgm:prSet/>
      <dgm:spPr/>
      <dgm:t>
        <a:bodyPr/>
        <a:lstStyle/>
        <a:p>
          <a:endParaRPr lang="en-US"/>
        </a:p>
      </dgm:t>
    </dgm:pt>
    <dgm:pt modelId="{8A8161C8-896C-2A47-AE25-8B5F47923CAE}" type="sibTrans" cxnId="{08879608-4978-4242-AC97-9591D221D3FC}">
      <dgm:prSet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C9C7F764-8344-3145-8FE7-9B61643AE6D1}">
      <dgm:prSet/>
      <dgm:spPr/>
      <dgm:t>
        <a:bodyPr/>
        <a:lstStyle/>
        <a:p>
          <a:pPr rtl="0"/>
          <a:r>
            <a:rPr lang="en-GB" dirty="0">
              <a:solidFill>
                <a:srgbClr val="FFFFFF"/>
              </a:solidFill>
            </a:rPr>
            <a:t>Since rebrand, numbers of visitors up over 50% - more eyes on your stories!</a:t>
          </a:r>
          <a:endParaRPr lang="en-US" dirty="0">
            <a:solidFill>
              <a:srgbClr val="FFFFFF"/>
            </a:solidFill>
          </a:endParaRPr>
        </a:p>
      </dgm:t>
    </dgm:pt>
    <dgm:pt modelId="{9A91A291-5C47-FF48-A77F-46FE4ACADFB6}" type="parTrans" cxnId="{3B9AF55B-73ED-DE47-ADA1-663A8119660C}">
      <dgm:prSet/>
      <dgm:spPr/>
      <dgm:t>
        <a:bodyPr/>
        <a:lstStyle/>
        <a:p>
          <a:endParaRPr lang="en-US"/>
        </a:p>
      </dgm:t>
    </dgm:pt>
    <dgm:pt modelId="{3B79772E-4CF0-1D40-A0A9-61894031A974}" type="sibTrans" cxnId="{3B9AF55B-73ED-DE47-ADA1-663A8119660C}">
      <dgm:prSet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629DD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D8EED57A-2641-7143-8A19-29A8AF1C1CAF}" type="pres">
      <dgm:prSet presAssocID="{40AA4B36-8241-E64C-B82C-230E3A7D4214}" presName="Name0" presStyleCnt="0">
        <dgm:presLayoutVars>
          <dgm:chMax val="7"/>
          <dgm:chPref val="7"/>
          <dgm:dir/>
        </dgm:presLayoutVars>
      </dgm:prSet>
      <dgm:spPr/>
    </dgm:pt>
    <dgm:pt modelId="{89F5A2BC-EB1C-9A48-A123-8588F4708A55}" type="pres">
      <dgm:prSet presAssocID="{40AA4B36-8241-E64C-B82C-230E3A7D4214}" presName="Name1" presStyleCnt="0"/>
      <dgm:spPr/>
    </dgm:pt>
    <dgm:pt modelId="{6A552CA2-D11A-6645-B1DA-50545A85586D}" type="pres">
      <dgm:prSet presAssocID="{39C43901-EC27-CF4E-BEFE-38D453955E9F}" presName="picture_1" presStyleCnt="0"/>
      <dgm:spPr/>
    </dgm:pt>
    <dgm:pt modelId="{9A780F8B-8BA4-7E4E-AB70-FC64D7D9D0C1}" type="pres">
      <dgm:prSet presAssocID="{39C43901-EC27-CF4E-BEFE-38D453955E9F}" presName="pictureRepeatNode" presStyleLbl="alignImgPlace1" presStyleIdx="0" presStyleCnt="3" custLinFactNeighborX="1701" custLinFactNeighborY="189"/>
      <dgm:spPr/>
    </dgm:pt>
    <dgm:pt modelId="{26AA2972-5C1F-C247-BCFA-BE8935B8E26C}" type="pres">
      <dgm:prSet presAssocID="{276BCA6C-AE1F-0C42-BB5D-17B9360DBDB0}" presName="text_1" presStyleLbl="node1" presStyleIdx="0" presStyleCnt="0" custScaleX="145758" custScaleY="84533" custLinFactNeighborX="-2835" custLinFactNeighborY="-73661">
        <dgm:presLayoutVars>
          <dgm:bulletEnabled val="1"/>
        </dgm:presLayoutVars>
      </dgm:prSet>
      <dgm:spPr/>
    </dgm:pt>
    <dgm:pt modelId="{242C326C-E0D0-8542-BF06-FD50D4A45F11}" type="pres">
      <dgm:prSet presAssocID="{8A8161C8-896C-2A47-AE25-8B5F47923CAE}" presName="picture_2" presStyleCnt="0"/>
      <dgm:spPr/>
    </dgm:pt>
    <dgm:pt modelId="{E16A8AEB-1540-E24B-911E-D2D9CBB13390}" type="pres">
      <dgm:prSet presAssocID="{8A8161C8-896C-2A47-AE25-8B5F47923CAE}" presName="pictureRepeatNode" presStyleLbl="alignImgPlace1" presStyleIdx="1" presStyleCnt="3" custLinFactNeighborX="-9576"/>
      <dgm:spPr/>
    </dgm:pt>
    <dgm:pt modelId="{4A62F8D0-A0AE-AA43-A3EB-089DE53A95D7}" type="pres">
      <dgm:prSet presAssocID="{AFF27683-883B-F14B-8576-B65BEFAF2D19}" presName="line_2" presStyleLbl="parChTrans1D1" presStyleIdx="0" presStyleCnt="2"/>
      <dgm:spPr/>
    </dgm:pt>
    <dgm:pt modelId="{5C1A06D1-A7DC-2A4F-8D32-A08B9F2A53BC}" type="pres">
      <dgm:prSet presAssocID="{AFF27683-883B-F14B-8576-B65BEFAF2D19}" presName="textparent_2" presStyleLbl="node1" presStyleIdx="0" presStyleCnt="0"/>
      <dgm:spPr/>
    </dgm:pt>
    <dgm:pt modelId="{EC411B75-F1E3-094F-8DF7-E203ABADBA6B}" type="pres">
      <dgm:prSet presAssocID="{AFF27683-883B-F14B-8576-B65BEFAF2D19}" presName="text_2" presStyleLbl="revTx" presStyleIdx="0" presStyleCnt="2" custScaleX="199408" custScaleY="64449" custLinFactNeighborX="101" custLinFactNeighborY="-2519">
        <dgm:presLayoutVars>
          <dgm:bulletEnabled val="1"/>
        </dgm:presLayoutVars>
      </dgm:prSet>
      <dgm:spPr/>
    </dgm:pt>
    <dgm:pt modelId="{ECDBA795-DEB2-BC4A-9E52-F2C7FB556CD7}" type="pres">
      <dgm:prSet presAssocID="{3B79772E-4CF0-1D40-A0A9-61894031A974}" presName="picture_3" presStyleCnt="0"/>
      <dgm:spPr/>
    </dgm:pt>
    <dgm:pt modelId="{C17B37D4-BE15-5548-B937-B0E16468C45D}" type="pres">
      <dgm:prSet presAssocID="{3B79772E-4CF0-1D40-A0A9-61894031A974}" presName="pictureRepeatNode" presStyleLbl="alignImgPlace1" presStyleIdx="2" presStyleCnt="3"/>
      <dgm:spPr/>
    </dgm:pt>
    <dgm:pt modelId="{E21F8F39-56B3-8448-A424-16BC59C94336}" type="pres">
      <dgm:prSet presAssocID="{C9C7F764-8344-3145-8FE7-9B61643AE6D1}" presName="line_3" presStyleLbl="parChTrans1D1" presStyleIdx="1" presStyleCnt="2"/>
      <dgm:spPr/>
    </dgm:pt>
    <dgm:pt modelId="{1643C08D-06DB-D142-8C69-9AD7B20A9CFF}" type="pres">
      <dgm:prSet presAssocID="{C9C7F764-8344-3145-8FE7-9B61643AE6D1}" presName="textparent_3" presStyleLbl="node1" presStyleIdx="0" presStyleCnt="0"/>
      <dgm:spPr/>
    </dgm:pt>
    <dgm:pt modelId="{893E2C8F-0DF0-8B47-8907-9D77F9215F0C}" type="pres">
      <dgm:prSet presAssocID="{C9C7F764-8344-3145-8FE7-9B61643AE6D1}" presName="text_3" presStyleLbl="revTx" presStyleIdx="1" presStyleCnt="2">
        <dgm:presLayoutVars>
          <dgm:bulletEnabled val="1"/>
        </dgm:presLayoutVars>
      </dgm:prSet>
      <dgm:spPr/>
    </dgm:pt>
  </dgm:ptLst>
  <dgm:cxnLst>
    <dgm:cxn modelId="{08879608-4978-4242-AC97-9591D221D3FC}" srcId="{40AA4B36-8241-E64C-B82C-230E3A7D4214}" destId="{AFF27683-883B-F14B-8576-B65BEFAF2D19}" srcOrd="1" destOrd="0" parTransId="{9FA36301-0791-D84E-A195-6B01BA03E8B7}" sibTransId="{8A8161C8-896C-2A47-AE25-8B5F47923CAE}"/>
    <dgm:cxn modelId="{600A4C1A-5B9B-8149-90BB-910002A21AD9}" type="presOf" srcId="{8A8161C8-896C-2A47-AE25-8B5F47923CAE}" destId="{E16A8AEB-1540-E24B-911E-D2D9CBB13390}" srcOrd="0" destOrd="0" presId="urn:microsoft.com/office/officeart/2008/layout/CircularPictureCallout"/>
    <dgm:cxn modelId="{15508426-02D4-CC44-8AC5-311E6A1D45A2}" type="presOf" srcId="{3B79772E-4CF0-1D40-A0A9-61894031A974}" destId="{C17B37D4-BE15-5548-B937-B0E16468C45D}" srcOrd="0" destOrd="0" presId="urn:microsoft.com/office/officeart/2008/layout/CircularPictureCallout"/>
    <dgm:cxn modelId="{3B9AF55B-73ED-DE47-ADA1-663A8119660C}" srcId="{40AA4B36-8241-E64C-B82C-230E3A7D4214}" destId="{C9C7F764-8344-3145-8FE7-9B61643AE6D1}" srcOrd="2" destOrd="0" parTransId="{9A91A291-5C47-FF48-A77F-46FE4ACADFB6}" sibTransId="{3B79772E-4CF0-1D40-A0A9-61894031A974}"/>
    <dgm:cxn modelId="{54C63B43-1FE8-B64A-8DE0-9CA09B95C3A0}" type="presOf" srcId="{C9C7F764-8344-3145-8FE7-9B61643AE6D1}" destId="{893E2C8F-0DF0-8B47-8907-9D77F9215F0C}" srcOrd="0" destOrd="0" presId="urn:microsoft.com/office/officeart/2008/layout/CircularPictureCallout"/>
    <dgm:cxn modelId="{ED522346-6299-D044-A6C7-27335209A12F}" type="presOf" srcId="{40AA4B36-8241-E64C-B82C-230E3A7D4214}" destId="{D8EED57A-2641-7143-8A19-29A8AF1C1CAF}" srcOrd="0" destOrd="0" presId="urn:microsoft.com/office/officeart/2008/layout/CircularPictureCallout"/>
    <dgm:cxn modelId="{3AC7CE50-5E21-B542-8AAC-DB88FBB275B2}" srcId="{40AA4B36-8241-E64C-B82C-230E3A7D4214}" destId="{276BCA6C-AE1F-0C42-BB5D-17B9360DBDB0}" srcOrd="0" destOrd="0" parTransId="{B413C95C-00E7-424B-B73C-D55B0835A1E3}" sibTransId="{39C43901-EC27-CF4E-BEFE-38D453955E9F}"/>
    <dgm:cxn modelId="{0E3AD985-44F8-0941-BA1F-251AE60C9C87}" type="presOf" srcId="{39C43901-EC27-CF4E-BEFE-38D453955E9F}" destId="{9A780F8B-8BA4-7E4E-AB70-FC64D7D9D0C1}" srcOrd="0" destOrd="0" presId="urn:microsoft.com/office/officeart/2008/layout/CircularPictureCallout"/>
    <dgm:cxn modelId="{C35698ED-5B5E-4246-AB79-FB9066C3294D}" type="presOf" srcId="{AFF27683-883B-F14B-8576-B65BEFAF2D19}" destId="{EC411B75-F1E3-094F-8DF7-E203ABADBA6B}" srcOrd="0" destOrd="0" presId="urn:microsoft.com/office/officeart/2008/layout/CircularPictureCallout"/>
    <dgm:cxn modelId="{BBB45CEF-4A6F-0A4B-B67B-4E43419B237C}" type="presOf" srcId="{276BCA6C-AE1F-0C42-BB5D-17B9360DBDB0}" destId="{26AA2972-5C1F-C247-BCFA-BE8935B8E26C}" srcOrd="0" destOrd="0" presId="urn:microsoft.com/office/officeart/2008/layout/CircularPictureCallout"/>
    <dgm:cxn modelId="{BD6BE162-B9CC-AA4D-9887-9078D75646CB}" type="presParOf" srcId="{D8EED57A-2641-7143-8A19-29A8AF1C1CAF}" destId="{89F5A2BC-EB1C-9A48-A123-8588F4708A55}" srcOrd="0" destOrd="0" presId="urn:microsoft.com/office/officeart/2008/layout/CircularPictureCallout"/>
    <dgm:cxn modelId="{43989FF2-416E-F747-A1A4-B10CF8E421C2}" type="presParOf" srcId="{89F5A2BC-EB1C-9A48-A123-8588F4708A55}" destId="{6A552CA2-D11A-6645-B1DA-50545A85586D}" srcOrd="0" destOrd="0" presId="urn:microsoft.com/office/officeart/2008/layout/CircularPictureCallout"/>
    <dgm:cxn modelId="{D133F6D2-EF07-6447-B78F-78246C4E7A54}" type="presParOf" srcId="{6A552CA2-D11A-6645-B1DA-50545A85586D}" destId="{9A780F8B-8BA4-7E4E-AB70-FC64D7D9D0C1}" srcOrd="0" destOrd="0" presId="urn:microsoft.com/office/officeart/2008/layout/CircularPictureCallout"/>
    <dgm:cxn modelId="{47A07163-5584-F241-AEBE-900D20F1400B}" type="presParOf" srcId="{89F5A2BC-EB1C-9A48-A123-8588F4708A55}" destId="{26AA2972-5C1F-C247-BCFA-BE8935B8E26C}" srcOrd="1" destOrd="0" presId="urn:microsoft.com/office/officeart/2008/layout/CircularPictureCallout"/>
    <dgm:cxn modelId="{93027881-36EE-0045-99BC-A79767DDE7E5}" type="presParOf" srcId="{89F5A2BC-EB1C-9A48-A123-8588F4708A55}" destId="{242C326C-E0D0-8542-BF06-FD50D4A45F11}" srcOrd="2" destOrd="0" presId="urn:microsoft.com/office/officeart/2008/layout/CircularPictureCallout"/>
    <dgm:cxn modelId="{2681DD4D-A462-9947-96A2-0B0F7A6CD8C6}" type="presParOf" srcId="{242C326C-E0D0-8542-BF06-FD50D4A45F11}" destId="{E16A8AEB-1540-E24B-911E-D2D9CBB13390}" srcOrd="0" destOrd="0" presId="urn:microsoft.com/office/officeart/2008/layout/CircularPictureCallout"/>
    <dgm:cxn modelId="{3BD7D100-86C7-1745-B3F4-2C0EE35F8BDE}" type="presParOf" srcId="{89F5A2BC-EB1C-9A48-A123-8588F4708A55}" destId="{4A62F8D0-A0AE-AA43-A3EB-089DE53A95D7}" srcOrd="3" destOrd="0" presId="urn:microsoft.com/office/officeart/2008/layout/CircularPictureCallout"/>
    <dgm:cxn modelId="{328C756D-917E-B146-BA4F-CA28FF046B68}" type="presParOf" srcId="{89F5A2BC-EB1C-9A48-A123-8588F4708A55}" destId="{5C1A06D1-A7DC-2A4F-8D32-A08B9F2A53BC}" srcOrd="4" destOrd="0" presId="urn:microsoft.com/office/officeart/2008/layout/CircularPictureCallout"/>
    <dgm:cxn modelId="{42A5526A-EAA5-B244-B263-950F3D84F1EC}" type="presParOf" srcId="{5C1A06D1-A7DC-2A4F-8D32-A08B9F2A53BC}" destId="{EC411B75-F1E3-094F-8DF7-E203ABADBA6B}" srcOrd="0" destOrd="0" presId="urn:microsoft.com/office/officeart/2008/layout/CircularPictureCallout"/>
    <dgm:cxn modelId="{6AB0AA32-54DD-3F4D-833A-AB2D425FA021}" type="presParOf" srcId="{89F5A2BC-EB1C-9A48-A123-8588F4708A55}" destId="{ECDBA795-DEB2-BC4A-9E52-F2C7FB556CD7}" srcOrd="5" destOrd="0" presId="urn:microsoft.com/office/officeart/2008/layout/CircularPictureCallout"/>
    <dgm:cxn modelId="{BC3F9FB6-6EE6-8549-83B8-53F25A2F3DA5}" type="presParOf" srcId="{ECDBA795-DEB2-BC4A-9E52-F2C7FB556CD7}" destId="{C17B37D4-BE15-5548-B937-B0E16468C45D}" srcOrd="0" destOrd="0" presId="urn:microsoft.com/office/officeart/2008/layout/CircularPictureCallout"/>
    <dgm:cxn modelId="{3B337CEA-96CA-DE4D-A0E1-008D9B2CFCA6}" type="presParOf" srcId="{89F5A2BC-EB1C-9A48-A123-8588F4708A55}" destId="{E21F8F39-56B3-8448-A424-16BC59C94336}" srcOrd="6" destOrd="0" presId="urn:microsoft.com/office/officeart/2008/layout/CircularPictureCallout"/>
    <dgm:cxn modelId="{7186C47E-2F2C-BF45-A42F-33CDA349A4E8}" type="presParOf" srcId="{89F5A2BC-EB1C-9A48-A123-8588F4708A55}" destId="{1643C08D-06DB-D142-8C69-9AD7B20A9CFF}" srcOrd="7" destOrd="0" presId="urn:microsoft.com/office/officeart/2008/layout/CircularPictureCallout"/>
    <dgm:cxn modelId="{8DD882E6-5A3A-1C43-BC1D-DD0D26AA2ABF}" type="presParOf" srcId="{1643C08D-06DB-D142-8C69-9AD7B20A9CFF}" destId="{893E2C8F-0DF0-8B47-8907-9D77F9215F0C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C5E236-B4B1-B44C-B487-E3B47AEADFC8}" type="doc">
      <dgm:prSet loTypeId="urn:microsoft.com/office/officeart/2005/8/layout/default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40BACE2-0592-5B41-BAE1-A9DDBC16B00D}">
      <dgm:prSet custT="1"/>
      <dgm:spPr/>
      <dgm:t>
        <a:bodyPr/>
        <a:lstStyle/>
        <a:p>
          <a:pPr rtl="0"/>
          <a:r>
            <a:rPr lang="en-US" sz="1200" b="0">
              <a:latin typeface="+mn-lt"/>
              <a:cs typeface="Athelas Regular"/>
            </a:rPr>
            <a:t>Laura Crook</a:t>
          </a:r>
        </a:p>
      </dgm:t>
    </dgm:pt>
    <dgm:pt modelId="{262CBB5F-4310-8E45-BC24-785EC9F8C20B}" type="parTrans" cxnId="{10B1623A-0588-5447-8BE6-352D083E3969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BE2EA17E-2764-B344-B9FD-561F95180EC4}" type="sibTrans" cxnId="{10B1623A-0588-5447-8BE6-352D083E3969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6E16D8B2-AEF5-3C43-8291-02EE6AAA0C7A}">
      <dgm:prSet custT="1"/>
      <dgm:spPr/>
      <dgm:t>
        <a:bodyPr/>
        <a:lstStyle/>
        <a:p>
          <a:pPr rtl="0"/>
          <a:r>
            <a:rPr lang="en-US" sz="1200" b="0" dirty="0">
              <a:latin typeface="+mn-lt"/>
              <a:cs typeface="Athelas Regular"/>
            </a:rPr>
            <a:t>Charlie </a:t>
          </a:r>
          <a:r>
            <a:rPr lang="en-US" sz="1200" b="0" dirty="0" err="1">
              <a:latin typeface="+mn-lt"/>
              <a:cs typeface="Athelas Regular"/>
            </a:rPr>
            <a:t>Scutt</a:t>
          </a:r>
          <a:endParaRPr lang="en-US" sz="1200" b="0" dirty="0">
            <a:latin typeface="+mn-lt"/>
            <a:cs typeface="Athelas Regular"/>
          </a:endParaRPr>
        </a:p>
      </dgm:t>
    </dgm:pt>
    <dgm:pt modelId="{453C6112-F538-3E4C-AA46-E279A88ADE44}" type="parTrans" cxnId="{22A4C664-55C8-F842-A360-82C7ED4545E5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03D25A00-7363-2C4E-A1D6-AE9E78FF8D8C}" type="sibTrans" cxnId="{22A4C664-55C8-F842-A360-82C7ED4545E5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7E6A4C95-C31B-B143-AC81-AE3DEE2D99A3}">
      <dgm:prSet custT="1"/>
      <dgm:spPr/>
      <dgm:t>
        <a:bodyPr/>
        <a:lstStyle/>
        <a:p>
          <a:pPr rtl="0"/>
          <a:r>
            <a:rPr lang="en-US" sz="1200" b="0">
              <a:latin typeface="+mn-lt"/>
              <a:cs typeface="Athelas Regular"/>
            </a:rPr>
            <a:t>Emily Larson</a:t>
          </a:r>
        </a:p>
      </dgm:t>
    </dgm:pt>
    <dgm:pt modelId="{B9BF2566-B034-4F4A-97FB-824614F6CE51}" type="parTrans" cxnId="{95AF57A9-BC7A-ED46-8003-4A1B1571AF07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959FCC38-5916-5843-9A3A-5DBC1B4AF624}" type="sibTrans" cxnId="{95AF57A9-BC7A-ED46-8003-4A1B1571AF07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E647844D-B545-B241-829E-EC57F67EF3DF}">
      <dgm:prSet custT="1"/>
      <dgm:spPr/>
      <dgm:t>
        <a:bodyPr/>
        <a:lstStyle/>
        <a:p>
          <a:pPr rtl="0"/>
          <a:r>
            <a:rPr lang="en-US" sz="1200" b="0">
              <a:latin typeface="+mn-lt"/>
              <a:cs typeface="Athelas Regular"/>
            </a:rPr>
            <a:t>Adam Cross</a:t>
          </a:r>
        </a:p>
      </dgm:t>
    </dgm:pt>
    <dgm:pt modelId="{BC3F1B05-24E1-114B-A1E9-A7108C22CDA1}" type="parTrans" cxnId="{77734266-A1A8-3A45-AD08-921A8D40272C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0DB3FE14-0526-044E-B7B2-79B3E7CE4985}" type="sibTrans" cxnId="{77734266-A1A8-3A45-AD08-921A8D40272C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F92F57C5-5639-3248-B05A-32846650718A}">
      <dgm:prSet custT="1"/>
      <dgm:spPr/>
      <dgm:t>
        <a:bodyPr/>
        <a:lstStyle/>
        <a:p>
          <a:pPr rtl="0"/>
          <a:r>
            <a:rPr lang="en-US" sz="1200" b="0">
              <a:latin typeface="+mn-lt"/>
              <a:cs typeface="Athelas Regular"/>
            </a:rPr>
            <a:t>Maria Paniw</a:t>
          </a:r>
        </a:p>
      </dgm:t>
    </dgm:pt>
    <dgm:pt modelId="{A2C42ABC-77D3-A54D-B1DA-C098C654E9D0}" type="parTrans" cxnId="{5DE0B0DE-A03A-2B40-9DA7-5511ABD70105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9213A9EC-9130-0C44-B4D2-F6E1C6D3D725}" type="sibTrans" cxnId="{5DE0B0DE-A03A-2B40-9DA7-5511ABD70105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1EB9D717-B75B-3E4C-AA12-C72D2A7A88D7}">
      <dgm:prSet custT="1"/>
      <dgm:spPr/>
      <dgm:t>
        <a:bodyPr/>
        <a:lstStyle/>
        <a:p>
          <a:pPr rtl="0"/>
          <a:r>
            <a:rPr lang="en-US" sz="1200" b="0">
              <a:latin typeface="+mn-lt"/>
              <a:cs typeface="Athelas Regular"/>
            </a:rPr>
            <a:t>Fernando AO Silveira</a:t>
          </a:r>
        </a:p>
      </dgm:t>
    </dgm:pt>
    <dgm:pt modelId="{65FA0DA7-007B-504C-8DD7-9867492254E7}" type="parTrans" cxnId="{37B0F833-B71A-1F49-B1D2-DBD10761946D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25501B98-3176-164F-A53B-2BF8DAD8DF81}" type="sibTrans" cxnId="{37B0F833-B71A-1F49-B1D2-DBD10761946D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D957A4E1-554A-1641-A5F2-EBEAFAF1E2E2}">
      <dgm:prSet custT="1"/>
      <dgm:spPr/>
      <dgm:t>
        <a:bodyPr/>
        <a:lstStyle/>
        <a:p>
          <a:pPr rtl="0"/>
          <a:r>
            <a:rPr lang="en-US" sz="1200" b="0">
              <a:latin typeface="+mn-lt"/>
              <a:cs typeface="Athelas Regular"/>
            </a:rPr>
            <a:t>Roberta LC Dayrell</a:t>
          </a:r>
        </a:p>
      </dgm:t>
    </dgm:pt>
    <dgm:pt modelId="{BEA18753-7258-5E4F-96EB-90C64627EDB0}" type="parTrans" cxnId="{A4FC6B9F-D7BA-3741-A0DA-4E7190296034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6448D578-C777-0647-8A9D-1B5E90DA33FD}" type="sibTrans" cxnId="{A4FC6B9F-D7BA-3741-A0DA-4E7190296034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094F0FDF-B03C-2341-B2B4-4EB2E5C99163}">
      <dgm:prSet custT="1"/>
      <dgm:spPr/>
      <dgm:t>
        <a:bodyPr/>
        <a:lstStyle/>
        <a:p>
          <a:pPr rtl="0"/>
          <a:r>
            <a:rPr lang="en-US" sz="1200" b="0">
              <a:latin typeface="+mn-lt"/>
              <a:cs typeface="Athelas Regular"/>
            </a:rPr>
            <a:t>Gail Taylor </a:t>
          </a:r>
        </a:p>
      </dgm:t>
    </dgm:pt>
    <dgm:pt modelId="{DF706CF5-EC81-2647-B94E-F557D2186433}" type="parTrans" cxnId="{C6B33532-210E-694F-9E92-2D368CE2FDC8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1C27C9E9-3D81-1043-8D67-34D7FE41DC02}" type="sibTrans" cxnId="{C6B33532-210E-694F-9E92-2D368CE2FDC8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6E4D6B04-2326-8448-9083-B371840E65FF}">
      <dgm:prSet custT="1"/>
      <dgm:spPr/>
      <dgm:t>
        <a:bodyPr/>
        <a:lstStyle/>
        <a:p>
          <a:pPr rtl="0"/>
          <a:r>
            <a:rPr lang="en-US" sz="1200" b="0">
              <a:latin typeface="+mn-lt"/>
              <a:cs typeface="Athelas Regular"/>
            </a:rPr>
            <a:t>Annabelle Damerum</a:t>
          </a:r>
        </a:p>
      </dgm:t>
    </dgm:pt>
    <dgm:pt modelId="{74F5FA75-E3FD-034C-BAD0-2EBA581AF882}" type="parTrans" cxnId="{B4B02F83-E838-A34F-876B-36AF23BC00F2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7ADA1100-9926-AF4E-9E86-E976CE812787}" type="sibTrans" cxnId="{B4B02F83-E838-A34F-876B-36AF23BC00F2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65BCE981-5A19-3F4F-BFF6-7518AF88E8C1}">
      <dgm:prSet custT="1"/>
      <dgm:spPr/>
      <dgm:t>
        <a:bodyPr/>
        <a:lstStyle/>
        <a:p>
          <a:pPr rtl="0"/>
          <a:r>
            <a:rPr lang="en-US" sz="1200" b="0">
              <a:latin typeface="+mn-lt"/>
              <a:cs typeface="Athelas Regular"/>
            </a:rPr>
            <a:t>Nikol Voutsina</a:t>
          </a:r>
        </a:p>
      </dgm:t>
    </dgm:pt>
    <dgm:pt modelId="{6664D324-F80D-AC45-8A06-5AE3CBAD8778}" type="parTrans" cxnId="{99CCADDF-5E93-F84E-94D4-26A78B756791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43EC8954-EAB7-464F-A131-B0CDA8A82173}" type="sibTrans" cxnId="{99CCADDF-5E93-F84E-94D4-26A78B756791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8AB458D5-D44B-C240-ACCD-7931A1CED5F6}">
      <dgm:prSet custT="1"/>
      <dgm:spPr/>
      <dgm:t>
        <a:bodyPr/>
        <a:lstStyle/>
        <a:p>
          <a:pPr rtl="0"/>
          <a:r>
            <a:rPr lang="en-US" sz="1200" b="0">
              <a:latin typeface="+mn-lt"/>
              <a:cs typeface="Athelas Regular"/>
            </a:rPr>
            <a:t>Hazel Smith</a:t>
          </a:r>
        </a:p>
      </dgm:t>
    </dgm:pt>
    <dgm:pt modelId="{73A3BC18-A869-F444-8F76-7FE10333EEC4}" type="parTrans" cxnId="{3BE2834D-A4C9-D942-A931-FBD469057E12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6FE5C5A4-E834-FD4C-BDF9-E55B0E65C171}" type="sibTrans" cxnId="{3BE2834D-A4C9-D942-A931-FBD469057E12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48E0807C-BF5B-1844-81EA-EEE45E1CD1EE}">
      <dgm:prSet custT="1"/>
      <dgm:spPr/>
      <dgm:t>
        <a:bodyPr/>
        <a:lstStyle/>
        <a:p>
          <a:pPr rtl="0"/>
          <a:r>
            <a:rPr lang="en-US" sz="1200" b="0">
              <a:latin typeface="+mn-lt"/>
              <a:cs typeface="Athelas Regular"/>
            </a:rPr>
            <a:t>Jeff Karron</a:t>
          </a:r>
        </a:p>
      </dgm:t>
    </dgm:pt>
    <dgm:pt modelId="{C495BA81-040D-F441-9C47-66A65C901E0F}" type="parTrans" cxnId="{73A3F940-C4BA-7A43-8A56-F02BFE2A6102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01CF197C-AA0C-5643-9A62-D313C6625E2F}" type="sibTrans" cxnId="{73A3F940-C4BA-7A43-8A56-F02BFE2A6102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2C26A5DE-8323-F24A-9DCA-D28C91BC2B4D}">
      <dgm:prSet custT="1"/>
      <dgm:spPr/>
      <dgm:t>
        <a:bodyPr/>
        <a:lstStyle/>
        <a:p>
          <a:pPr rtl="0"/>
          <a:r>
            <a:rPr lang="en-US" sz="1200" b="0" dirty="0">
              <a:latin typeface="+mn-lt"/>
              <a:cs typeface="Athelas Regular"/>
            </a:rPr>
            <a:t>Hugh Dickinson</a:t>
          </a:r>
        </a:p>
      </dgm:t>
    </dgm:pt>
    <dgm:pt modelId="{276AC026-2D4A-F845-AA47-C5454F3DCB6B}" type="parTrans" cxnId="{16A8B1B1-2717-F542-9C39-EF13517D609B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E5AFED1E-EFCD-AF41-BDC6-70B0E85100D6}" type="sibTrans" cxnId="{16A8B1B1-2717-F542-9C39-EF13517D609B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F82CF3C3-59F8-D241-8A93-612BE642699E}">
      <dgm:prSet custT="1"/>
      <dgm:spPr/>
      <dgm:t>
        <a:bodyPr/>
        <a:lstStyle/>
        <a:p>
          <a:pPr rtl="0"/>
          <a:r>
            <a:rPr lang="en-US" sz="1200" b="0">
              <a:latin typeface="+mn-lt"/>
              <a:cs typeface="Athelas Regular"/>
            </a:rPr>
            <a:t>Marcos Buckeridge</a:t>
          </a:r>
        </a:p>
      </dgm:t>
    </dgm:pt>
    <dgm:pt modelId="{46EC16A7-C7FB-FB47-84DC-BB1A135CE3A2}" type="parTrans" cxnId="{644547DE-BF53-4249-BD37-483CC3C5F513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5145B01A-0056-3640-B4D7-66EF7AFFC1AE}" type="sibTrans" cxnId="{644547DE-BF53-4249-BD37-483CC3C5F513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5CCD3419-F9BC-4C44-88FB-C3EE32D83F30}">
      <dgm:prSet custT="1"/>
      <dgm:spPr/>
      <dgm:t>
        <a:bodyPr/>
        <a:lstStyle/>
        <a:p>
          <a:pPr rtl="0"/>
          <a:r>
            <a:rPr lang="en-US" sz="1200" b="0">
              <a:latin typeface="+mn-lt"/>
              <a:cs typeface="Athelas Regular"/>
            </a:rPr>
            <a:t>Aleksandra Rypień</a:t>
          </a:r>
        </a:p>
      </dgm:t>
    </dgm:pt>
    <dgm:pt modelId="{A02F558B-D9C8-0B4C-8CD4-696516FB1FEB}" type="parTrans" cxnId="{7BD43D9F-3F9C-CE48-B9DD-3570125447A4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0965A61F-7BE1-364F-9A1C-5B94E40776C5}" type="sibTrans" cxnId="{7BD43D9F-3F9C-CE48-B9DD-3570125447A4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9E5950D8-63CE-BA48-9AD2-05D7B8EB75A8}">
      <dgm:prSet custT="1"/>
      <dgm:spPr/>
      <dgm:t>
        <a:bodyPr/>
        <a:lstStyle/>
        <a:p>
          <a:pPr rtl="0"/>
          <a:r>
            <a:rPr lang="en-US" sz="1200" b="0" dirty="0">
              <a:latin typeface="+mn-lt"/>
              <a:cs typeface="Athelas Regular"/>
            </a:rPr>
            <a:t>José Gutiérrez</a:t>
          </a:r>
        </a:p>
      </dgm:t>
    </dgm:pt>
    <dgm:pt modelId="{09C6B4A7-5BFE-A545-A228-834E663EFD2C}" type="parTrans" cxnId="{23FC3950-1C20-E449-8E22-8CFE6071E49F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2474E646-09EC-C440-A955-0D716546DA8C}" type="sibTrans" cxnId="{23FC3950-1C20-E449-8E22-8CFE6071E49F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6A06F633-3602-E84A-A37B-6FE82BACDB6D}">
      <dgm:prSet custT="1"/>
      <dgm:spPr/>
      <dgm:t>
        <a:bodyPr/>
        <a:lstStyle/>
        <a:p>
          <a:pPr rtl="0"/>
          <a:r>
            <a:rPr lang="en-US" sz="1200" b="0" dirty="0">
              <a:latin typeface="+mn-lt"/>
              <a:cs typeface="Athelas Regular"/>
            </a:rPr>
            <a:t>Gail Taylor </a:t>
          </a:r>
        </a:p>
      </dgm:t>
    </dgm:pt>
    <dgm:pt modelId="{98374FC9-7925-0A44-94DF-C939BCB7D839}" type="parTrans" cxnId="{930F59FC-BF7E-1A4F-A044-891FF2CED21E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3364299D-DA20-2D4F-B73E-8A4E10E21AAE}" type="sibTrans" cxnId="{930F59FC-BF7E-1A4F-A044-891FF2CED21E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C2C4328A-6349-5443-AB43-5582672C4BF7}">
      <dgm:prSet custT="1"/>
      <dgm:spPr/>
      <dgm:t>
        <a:bodyPr/>
        <a:lstStyle/>
        <a:p>
          <a:pPr rtl="0"/>
          <a:r>
            <a:rPr lang="en-US" sz="1200" b="0">
              <a:latin typeface="+mn-lt"/>
              <a:cs typeface="Athelas Regular"/>
            </a:rPr>
            <a:t>Nigel Chaffey</a:t>
          </a:r>
        </a:p>
      </dgm:t>
    </dgm:pt>
    <dgm:pt modelId="{AF648668-74F0-1142-8238-21AA970AA9D3}" type="parTrans" cxnId="{16BE78E1-D99B-9548-BFA9-36817DFAA992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4D5D897B-23C9-804C-81A6-AB522F740B8F}" type="sibTrans" cxnId="{16BE78E1-D99B-9548-BFA9-36817DFAA992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19100347-FDE0-2943-A45E-F819F127DF14}">
      <dgm:prSet custT="1"/>
      <dgm:spPr/>
      <dgm:t>
        <a:bodyPr/>
        <a:lstStyle/>
        <a:p>
          <a:pPr rtl="0"/>
          <a:r>
            <a:rPr lang="en-US" sz="1200" b="0">
              <a:latin typeface="+mn-lt"/>
              <a:cs typeface="Athelas Regular"/>
            </a:rPr>
            <a:t>Joanne Ferrier</a:t>
          </a:r>
        </a:p>
      </dgm:t>
    </dgm:pt>
    <dgm:pt modelId="{5F030C7A-AF4D-E943-A07A-E1AFCDBC82EA}" type="parTrans" cxnId="{0E2E09B2-7298-3341-BBDC-FCB854EBA967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0D3CAF7F-704F-4044-94E4-9B49203CDE03}" type="sibTrans" cxnId="{0E2E09B2-7298-3341-BBDC-FCB854EBA967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DF57C73B-775B-8541-B699-C2F25F00E0DD}">
      <dgm:prSet custT="1"/>
      <dgm:spPr/>
      <dgm:t>
        <a:bodyPr/>
        <a:lstStyle/>
        <a:p>
          <a:pPr rtl="0"/>
          <a:r>
            <a:rPr lang="en-US" sz="1200" b="0">
              <a:latin typeface="+mn-lt"/>
              <a:cs typeface="Athelas Regular"/>
            </a:rPr>
            <a:t>Pat Heslop-Harrison</a:t>
          </a:r>
        </a:p>
      </dgm:t>
    </dgm:pt>
    <dgm:pt modelId="{2A07A369-33BB-4942-A29D-7B73786B6576}" type="parTrans" cxnId="{412020C9-86E1-FD4A-B2AA-FA4695DDFB9C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B1F9C45A-18AF-0542-88AF-A0B4596D8553}" type="sibTrans" cxnId="{412020C9-86E1-FD4A-B2AA-FA4695DDFB9C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2B94A0ED-E5BD-2D42-B028-8A5FEFD9397A}">
      <dgm:prSet custT="1"/>
      <dgm:spPr/>
      <dgm:t>
        <a:bodyPr/>
        <a:lstStyle/>
        <a:p>
          <a:pPr rtl="0"/>
          <a:r>
            <a:rPr lang="en-US" sz="1200" b="0">
              <a:latin typeface="+mn-lt"/>
              <a:cs typeface="Athelas Regular"/>
            </a:rPr>
            <a:t>Joseph Stinziano</a:t>
          </a:r>
        </a:p>
      </dgm:t>
    </dgm:pt>
    <dgm:pt modelId="{2CEF38DB-D76D-DF46-B5BE-ED639D2BEF48}" type="parTrans" cxnId="{10F928FE-5A76-6D43-96B4-38BA39F8857C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77343526-358C-7E4E-AEB3-B13089B9B2FE}" type="sibTrans" cxnId="{10F928FE-5A76-6D43-96B4-38BA39F8857C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BE05FF1C-A2A7-BA4E-9FF1-121D3A72D59F}">
      <dgm:prSet custT="1"/>
      <dgm:spPr/>
      <dgm:t>
        <a:bodyPr/>
        <a:lstStyle/>
        <a:p>
          <a:pPr rtl="0"/>
          <a:r>
            <a:rPr lang="en-US" sz="1200" b="0">
              <a:latin typeface="+mn-lt"/>
              <a:cs typeface="Athelas Regular"/>
            </a:rPr>
            <a:t>Mike Jackson</a:t>
          </a:r>
        </a:p>
      </dgm:t>
    </dgm:pt>
    <dgm:pt modelId="{FCA7F21E-064F-0248-A047-6DEFDC447E7E}" type="parTrans" cxnId="{795707A1-11E0-274D-A64A-D8490B6A9096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3B1FB3EA-37ED-6745-9EA5-0ABE47AD367A}" type="sibTrans" cxnId="{795707A1-11E0-274D-A64A-D8490B6A9096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D402FBCF-A8C1-D44C-A5E3-74C16F914AC0}">
      <dgm:prSet custT="1"/>
      <dgm:spPr/>
      <dgm:t>
        <a:bodyPr/>
        <a:lstStyle/>
        <a:p>
          <a:pPr rtl="0"/>
          <a:r>
            <a:rPr lang="en-US" sz="1200" b="0">
              <a:latin typeface="+mn-lt"/>
              <a:cs typeface="Athelas Regular"/>
            </a:rPr>
            <a:t>Alexandra Boliver-Brown</a:t>
          </a:r>
        </a:p>
      </dgm:t>
    </dgm:pt>
    <dgm:pt modelId="{0DB9F098-0539-9343-B23B-E4F71FEE741A}" type="parTrans" cxnId="{0AC91C1D-D622-8B4B-AABA-88CF9B52BCFD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807D607B-28E5-4041-81FA-F2DF169896E3}" type="sibTrans" cxnId="{0AC91C1D-D622-8B4B-AABA-88CF9B52BCFD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D12742D3-0A3B-3F46-B16D-DA8CEA38A548}">
      <dgm:prSet custT="1"/>
      <dgm:spPr/>
      <dgm:t>
        <a:bodyPr/>
        <a:lstStyle/>
        <a:p>
          <a:pPr rtl="0"/>
          <a:r>
            <a:rPr lang="en-US" sz="1200" b="0">
              <a:latin typeface="+mn-lt"/>
              <a:cs typeface="Athelas Regular"/>
            </a:rPr>
            <a:t>Anna Jacob</a:t>
          </a:r>
        </a:p>
      </dgm:t>
    </dgm:pt>
    <dgm:pt modelId="{B0774919-A4F6-7942-A2D8-1A7E679AE397}" type="parTrans" cxnId="{759236B5-F3B5-FE42-98C4-E8943C7B5955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F2FE5B23-28D6-D444-9CC7-F86F876F9F7C}" type="sibTrans" cxnId="{759236B5-F3B5-FE42-98C4-E8943C7B5955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D4186153-CA93-694B-BC1B-1690B5A2239E}">
      <dgm:prSet custT="1"/>
      <dgm:spPr/>
      <dgm:t>
        <a:bodyPr/>
        <a:lstStyle/>
        <a:p>
          <a:pPr rtl="0"/>
          <a:r>
            <a:rPr lang="en-US" sz="1200" b="0">
              <a:latin typeface="+mn-lt"/>
              <a:cs typeface="Athelas Regular"/>
            </a:rPr>
            <a:t>Guillaume Lobet </a:t>
          </a:r>
        </a:p>
      </dgm:t>
    </dgm:pt>
    <dgm:pt modelId="{288ED2EA-A016-D24E-AC64-67F772523471}" type="parTrans" cxnId="{1156897C-57C3-144B-B367-4D24D4EB1E4C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B06A6AAE-AA98-024F-BE3D-7ED254CD3AF8}" type="sibTrans" cxnId="{1156897C-57C3-144B-B367-4D24D4EB1E4C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4191FE6B-2EBB-B84F-A153-1C7C78F21611}">
      <dgm:prSet custT="1"/>
      <dgm:spPr/>
      <dgm:t>
        <a:bodyPr/>
        <a:lstStyle/>
        <a:p>
          <a:pPr rtl="0"/>
          <a:r>
            <a:rPr lang="en-US" sz="1200" b="0">
              <a:latin typeface="+mn-lt"/>
              <a:cs typeface="Athelas Regular"/>
            </a:rPr>
            <a:t>Erin Sparks</a:t>
          </a:r>
        </a:p>
      </dgm:t>
    </dgm:pt>
    <dgm:pt modelId="{CD0D472F-B5A7-834C-93FD-1482E1D3B8D2}" type="parTrans" cxnId="{57FCCE88-57FA-9E46-99A1-6DC0D7743BB3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9DFDA69F-BF79-984D-B3B4-F476936D6ABF}" type="sibTrans" cxnId="{57FCCE88-57FA-9E46-99A1-6DC0D7743BB3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0F7120EE-060A-BE49-BF40-B36600438B91}">
      <dgm:prSet custT="1"/>
      <dgm:spPr/>
      <dgm:t>
        <a:bodyPr/>
        <a:lstStyle/>
        <a:p>
          <a:pPr rtl="0"/>
          <a:r>
            <a:rPr lang="en-US" sz="1200" b="0">
              <a:latin typeface="+mn-lt"/>
              <a:cs typeface="Athelas Regular"/>
            </a:rPr>
            <a:t>Frédéric Bouché</a:t>
          </a:r>
        </a:p>
      </dgm:t>
    </dgm:pt>
    <dgm:pt modelId="{313AD0D6-E7B9-204B-8EB1-D5980FE81B50}" type="parTrans" cxnId="{893498CA-FA43-584A-B55B-EB1D614CBD39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6305B245-43C3-6244-BF25-362BCAFE2528}" type="sibTrans" cxnId="{893498CA-FA43-584A-B55B-EB1D614CBD39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3801ACDF-2206-9C49-AA7D-FEF5D913D111}">
      <dgm:prSet custT="1"/>
      <dgm:spPr/>
      <dgm:t>
        <a:bodyPr/>
        <a:lstStyle/>
        <a:p>
          <a:pPr rtl="0"/>
          <a:r>
            <a:rPr lang="en-US" sz="1200" b="0">
              <a:latin typeface="+mn-lt"/>
              <a:cs typeface="Athelas Regular"/>
            </a:rPr>
            <a:t>Jenna Loiseau</a:t>
          </a:r>
        </a:p>
      </dgm:t>
    </dgm:pt>
    <dgm:pt modelId="{0FB33E25-A352-134D-8140-DADF019C3E52}" type="parTrans" cxnId="{C8A4A53D-30B8-F44F-A7EF-BF998DA88E5B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C2439366-B944-FA41-9D82-F55582EB6B7B}" type="sibTrans" cxnId="{C8A4A53D-30B8-F44F-A7EF-BF998DA88E5B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48C8CECD-416B-ED40-9C48-3CF3ECE5FFED}">
      <dgm:prSet custT="1"/>
      <dgm:spPr/>
      <dgm:t>
        <a:bodyPr/>
        <a:lstStyle/>
        <a:p>
          <a:pPr rtl="0"/>
          <a:r>
            <a:rPr lang="en-US" sz="1200" b="0">
              <a:latin typeface="+mn-lt"/>
              <a:cs typeface="Athelas Regular"/>
            </a:rPr>
            <a:t>Jack Bailey-Bale</a:t>
          </a:r>
        </a:p>
      </dgm:t>
    </dgm:pt>
    <dgm:pt modelId="{EE91BA1C-542C-4E4A-91B6-384F98BF1A9C}" type="parTrans" cxnId="{A6FD46D3-C8A3-384E-A86D-C44776CEAD7C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9D92813E-B957-9947-824A-BC50E1FAA746}" type="sibTrans" cxnId="{A6FD46D3-C8A3-384E-A86D-C44776CEAD7C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F8DEA25D-5EEF-FB47-AC7C-1D43B3ACD119}">
      <dgm:prSet custT="1"/>
      <dgm:spPr/>
      <dgm:t>
        <a:bodyPr/>
        <a:lstStyle/>
        <a:p>
          <a:pPr rtl="0"/>
          <a:r>
            <a:rPr lang="en-US" sz="1200" b="0">
              <a:latin typeface="+mn-lt"/>
              <a:cs typeface="Athelas Regular"/>
            </a:rPr>
            <a:t>Dorota Kwiatkowska</a:t>
          </a:r>
        </a:p>
      </dgm:t>
    </dgm:pt>
    <dgm:pt modelId="{49F445B3-452F-E34F-80A1-72FF2E88D643}" type="parTrans" cxnId="{21A0C372-25B0-A844-BF77-1D42BCD3DCF3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FFE32E16-3154-E647-832D-4A7C7CF1721F}" type="sibTrans" cxnId="{21A0C372-25B0-A844-BF77-1D42BCD3DCF3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204E8CBF-C51F-ED49-8742-20BD4ECE86EB}">
      <dgm:prSet custT="1"/>
      <dgm:spPr/>
      <dgm:t>
        <a:bodyPr/>
        <a:lstStyle/>
        <a:p>
          <a:pPr rtl="0"/>
          <a:r>
            <a:rPr lang="en-US" sz="1200" b="0">
              <a:latin typeface="+mn-lt"/>
              <a:cs typeface="Athelas Regular"/>
            </a:rPr>
            <a:t>Rod  Hunt</a:t>
          </a:r>
        </a:p>
      </dgm:t>
    </dgm:pt>
    <dgm:pt modelId="{8FBEE857-916D-7E48-820D-3E6F1B6DB8DB}" type="parTrans" cxnId="{485A76F9-9C2D-6844-A189-E9EBC31944A7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9D513BE1-D870-9443-91AD-9C06AA9EB744}" type="sibTrans" cxnId="{485A76F9-9C2D-6844-A189-E9EBC31944A7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A79577D6-EDA0-7942-8AFA-89D9AEF51329}">
      <dgm:prSet custT="1"/>
      <dgm:spPr/>
      <dgm:t>
        <a:bodyPr/>
        <a:lstStyle/>
        <a:p>
          <a:pPr rtl="0"/>
          <a:r>
            <a:rPr lang="en-US" sz="1200" b="0">
              <a:latin typeface="+mn-lt"/>
              <a:cs typeface="Athelas Regular"/>
            </a:rPr>
            <a:t>Zoe Popper</a:t>
          </a:r>
        </a:p>
      </dgm:t>
    </dgm:pt>
    <dgm:pt modelId="{E23C2F84-3973-2A4A-AB54-8228944FA801}" type="parTrans" cxnId="{A2F7F1AA-B3EF-2544-BB24-E6D3808CD3E1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3A642165-E07C-E74F-A74E-4FFB75073223}" type="sibTrans" cxnId="{A2F7F1AA-B3EF-2544-BB24-E6D3808CD3E1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D7034962-26FB-7D4E-AD32-711ECBD58094}">
      <dgm:prSet custT="1"/>
      <dgm:spPr/>
      <dgm:t>
        <a:bodyPr/>
        <a:lstStyle/>
        <a:p>
          <a:pPr rtl="0"/>
          <a:r>
            <a:rPr lang="en-US" sz="1200" b="0">
              <a:latin typeface="+mn-lt"/>
              <a:cs typeface="Athelas Regular"/>
            </a:rPr>
            <a:t>Tjelvar Olsson</a:t>
          </a:r>
        </a:p>
      </dgm:t>
    </dgm:pt>
    <dgm:pt modelId="{1B561A17-F6AD-0649-A84F-DF432DF2BD1B}" type="parTrans" cxnId="{0C24B3FA-5AAC-7F47-9A30-AAF583A3C8BD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F98EB89A-7372-F242-977A-FD6341D7C574}" type="sibTrans" cxnId="{0C24B3FA-5AAC-7F47-9A30-AAF583A3C8BD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ED90121C-164E-AB47-8D5E-2D5257E82D68}">
      <dgm:prSet custT="1"/>
      <dgm:spPr/>
      <dgm:t>
        <a:bodyPr/>
        <a:lstStyle/>
        <a:p>
          <a:pPr rtl="0"/>
          <a:r>
            <a:rPr lang="en-US" sz="1200" b="0">
              <a:latin typeface="+mn-lt"/>
              <a:cs typeface="Athelas Regular"/>
            </a:rPr>
            <a:t>Megan Lynch</a:t>
          </a:r>
        </a:p>
      </dgm:t>
    </dgm:pt>
    <dgm:pt modelId="{03216B86-4D8E-3941-B9A1-6C733708D357}" type="parTrans" cxnId="{3198FBA9-69CB-8A42-A95F-EC2EECF083D5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04A524C4-9FF4-6041-BFC1-7FE828A02589}" type="sibTrans" cxnId="{3198FBA9-69CB-8A42-A95F-EC2EECF083D5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ECC7B172-AE8F-3F46-A614-6541264D0670}">
      <dgm:prSet custT="1"/>
      <dgm:spPr/>
      <dgm:t>
        <a:bodyPr/>
        <a:lstStyle/>
        <a:p>
          <a:pPr rtl="0"/>
          <a:r>
            <a:rPr lang="en-US" sz="1200" b="0">
              <a:latin typeface="+mn-lt"/>
              <a:cs typeface="Athelas Regular"/>
            </a:rPr>
            <a:t>Sarah Cody</a:t>
          </a:r>
        </a:p>
      </dgm:t>
    </dgm:pt>
    <dgm:pt modelId="{236D7747-631D-514C-B856-908F372C8937}" type="parTrans" cxnId="{226727B2-948F-B64D-95FA-B9A1DA63E6C9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74A27BA6-4BC3-0E44-834A-A3C72D57C7F8}" type="sibTrans" cxnId="{226727B2-948F-B64D-95FA-B9A1DA63E6C9}">
      <dgm:prSet/>
      <dgm:spPr/>
      <dgm:t>
        <a:bodyPr/>
        <a:lstStyle/>
        <a:p>
          <a:endParaRPr lang="en-US" sz="1200" b="0">
            <a:latin typeface="+mn-lt"/>
            <a:cs typeface="Athelas Regular"/>
          </a:endParaRPr>
        </a:p>
      </dgm:t>
    </dgm:pt>
    <dgm:pt modelId="{EA6D479D-AF76-9247-BB30-C66185EF22EA}">
      <dgm:prSet custT="1"/>
      <dgm:spPr/>
      <dgm:t>
        <a:bodyPr/>
        <a:lstStyle/>
        <a:p>
          <a:pPr rtl="0"/>
          <a:r>
            <a:rPr lang="en-US" sz="1200" b="0" dirty="0">
              <a:latin typeface="+mn-lt"/>
              <a:cs typeface="Athelas Regular"/>
            </a:rPr>
            <a:t>Bill Hammond</a:t>
          </a:r>
        </a:p>
      </dgm:t>
    </dgm:pt>
    <dgm:pt modelId="{1EB0DCAE-2A26-7146-90D7-72438BD0DD7C}" type="parTrans" cxnId="{BD1604CD-49D3-3D4D-B357-46A22E0A0DDB}">
      <dgm:prSet/>
      <dgm:spPr/>
      <dgm:t>
        <a:bodyPr/>
        <a:lstStyle/>
        <a:p>
          <a:endParaRPr lang="en-US"/>
        </a:p>
      </dgm:t>
    </dgm:pt>
    <dgm:pt modelId="{936CAB3A-1211-5C45-A8ED-238736DCF03F}" type="sibTrans" cxnId="{BD1604CD-49D3-3D4D-B357-46A22E0A0DDB}">
      <dgm:prSet/>
      <dgm:spPr/>
      <dgm:t>
        <a:bodyPr/>
        <a:lstStyle/>
        <a:p>
          <a:endParaRPr lang="en-US"/>
        </a:p>
      </dgm:t>
    </dgm:pt>
    <dgm:pt modelId="{88E41199-777A-6A43-84FC-7D01AC4D5513}">
      <dgm:prSet custT="1"/>
      <dgm:spPr/>
      <dgm:t>
        <a:bodyPr/>
        <a:lstStyle/>
        <a:p>
          <a:pPr rtl="0"/>
          <a:r>
            <a:rPr lang="en-US" sz="1200" b="0">
              <a:latin typeface="+mn-lt"/>
              <a:cs typeface="Athelas Regular"/>
            </a:rPr>
            <a:t>Arif</a:t>
          </a:r>
          <a:r>
            <a:rPr lang="en-US" sz="1200" b="0" dirty="0">
              <a:latin typeface="+mn-lt"/>
              <a:cs typeface="Athelas Regular"/>
            </a:rPr>
            <a:t> Ashraf</a:t>
          </a:r>
        </a:p>
      </dgm:t>
    </dgm:pt>
    <dgm:pt modelId="{D6671DE7-CFAB-6D46-B630-AEFCC17CDC24}" type="parTrans" cxnId="{5F93AF22-6DAD-5C4B-BDDA-24B658C8CC11}">
      <dgm:prSet/>
      <dgm:spPr/>
      <dgm:t>
        <a:bodyPr/>
        <a:lstStyle/>
        <a:p>
          <a:endParaRPr lang="en-US"/>
        </a:p>
      </dgm:t>
    </dgm:pt>
    <dgm:pt modelId="{806B2030-36EE-1B42-B7A7-EB312CA1040A}" type="sibTrans" cxnId="{5F93AF22-6DAD-5C4B-BDDA-24B658C8CC11}">
      <dgm:prSet/>
      <dgm:spPr/>
      <dgm:t>
        <a:bodyPr/>
        <a:lstStyle/>
        <a:p>
          <a:endParaRPr lang="en-US"/>
        </a:p>
      </dgm:t>
    </dgm:pt>
    <dgm:pt modelId="{89CEE291-9C1C-1D49-A691-E98CDC5D4018}" type="pres">
      <dgm:prSet presAssocID="{19C5E236-B4B1-B44C-B487-E3B47AEADFC8}" presName="diagram" presStyleCnt="0">
        <dgm:presLayoutVars>
          <dgm:dir/>
          <dgm:resizeHandles val="exact"/>
        </dgm:presLayoutVars>
      </dgm:prSet>
      <dgm:spPr/>
    </dgm:pt>
    <dgm:pt modelId="{6F1BE95F-598D-2443-BF26-E19B04870924}" type="pres">
      <dgm:prSet presAssocID="{540BACE2-0592-5B41-BAE1-A9DDBC16B00D}" presName="node" presStyleLbl="node1" presStyleIdx="0" presStyleCnt="37">
        <dgm:presLayoutVars>
          <dgm:bulletEnabled val="1"/>
        </dgm:presLayoutVars>
      </dgm:prSet>
      <dgm:spPr/>
    </dgm:pt>
    <dgm:pt modelId="{2255768A-C7FD-DE4D-BA3D-195F75421C42}" type="pres">
      <dgm:prSet presAssocID="{BE2EA17E-2764-B344-B9FD-561F95180EC4}" presName="sibTrans" presStyleCnt="0"/>
      <dgm:spPr/>
    </dgm:pt>
    <dgm:pt modelId="{8BF21634-85AC-2E42-A091-14585CD83F05}" type="pres">
      <dgm:prSet presAssocID="{6E16D8B2-AEF5-3C43-8291-02EE6AAA0C7A}" presName="node" presStyleLbl="node1" presStyleIdx="1" presStyleCnt="37">
        <dgm:presLayoutVars>
          <dgm:bulletEnabled val="1"/>
        </dgm:presLayoutVars>
      </dgm:prSet>
      <dgm:spPr/>
    </dgm:pt>
    <dgm:pt modelId="{59055E4F-76ED-2A4D-951E-4259246457B8}" type="pres">
      <dgm:prSet presAssocID="{03D25A00-7363-2C4E-A1D6-AE9E78FF8D8C}" presName="sibTrans" presStyleCnt="0"/>
      <dgm:spPr/>
    </dgm:pt>
    <dgm:pt modelId="{4DCF2743-4DA4-C64B-B637-6E6F52C1D703}" type="pres">
      <dgm:prSet presAssocID="{88E41199-777A-6A43-84FC-7D01AC4D5513}" presName="node" presStyleLbl="node1" presStyleIdx="2" presStyleCnt="37">
        <dgm:presLayoutVars>
          <dgm:bulletEnabled val="1"/>
        </dgm:presLayoutVars>
      </dgm:prSet>
      <dgm:spPr/>
    </dgm:pt>
    <dgm:pt modelId="{9C236C9B-235D-D143-B573-AEFD1BA85DD6}" type="pres">
      <dgm:prSet presAssocID="{806B2030-36EE-1B42-B7A7-EB312CA1040A}" presName="sibTrans" presStyleCnt="0"/>
      <dgm:spPr/>
    </dgm:pt>
    <dgm:pt modelId="{172770B1-BC0B-1A41-94C2-60DE84B6FB14}" type="pres">
      <dgm:prSet presAssocID="{EA6D479D-AF76-9247-BB30-C66185EF22EA}" presName="node" presStyleLbl="node1" presStyleIdx="3" presStyleCnt="37">
        <dgm:presLayoutVars>
          <dgm:bulletEnabled val="1"/>
        </dgm:presLayoutVars>
      </dgm:prSet>
      <dgm:spPr/>
    </dgm:pt>
    <dgm:pt modelId="{F4C54F7A-8440-214C-AE0E-A924EEDE4338}" type="pres">
      <dgm:prSet presAssocID="{936CAB3A-1211-5C45-A8ED-238736DCF03F}" presName="sibTrans" presStyleCnt="0"/>
      <dgm:spPr/>
    </dgm:pt>
    <dgm:pt modelId="{DBC73EC6-DD5B-AD46-A9EB-CA9C77D049DA}" type="pres">
      <dgm:prSet presAssocID="{7E6A4C95-C31B-B143-AC81-AE3DEE2D99A3}" presName="node" presStyleLbl="node1" presStyleIdx="4" presStyleCnt="37">
        <dgm:presLayoutVars>
          <dgm:bulletEnabled val="1"/>
        </dgm:presLayoutVars>
      </dgm:prSet>
      <dgm:spPr/>
    </dgm:pt>
    <dgm:pt modelId="{7F9C8361-B12E-364B-97ED-283892D1B7B3}" type="pres">
      <dgm:prSet presAssocID="{959FCC38-5916-5843-9A3A-5DBC1B4AF624}" presName="sibTrans" presStyleCnt="0"/>
      <dgm:spPr/>
    </dgm:pt>
    <dgm:pt modelId="{0F34DC63-54C9-7347-AD6A-959EA8B43E36}" type="pres">
      <dgm:prSet presAssocID="{E647844D-B545-B241-829E-EC57F67EF3DF}" presName="node" presStyleLbl="node1" presStyleIdx="5" presStyleCnt="37">
        <dgm:presLayoutVars>
          <dgm:bulletEnabled val="1"/>
        </dgm:presLayoutVars>
      </dgm:prSet>
      <dgm:spPr/>
    </dgm:pt>
    <dgm:pt modelId="{1294B2E0-3D70-394D-955D-E764BA9A5320}" type="pres">
      <dgm:prSet presAssocID="{0DB3FE14-0526-044E-B7B2-79B3E7CE4985}" presName="sibTrans" presStyleCnt="0"/>
      <dgm:spPr/>
    </dgm:pt>
    <dgm:pt modelId="{07D9EDB7-BD5D-F243-A92B-3C62EC8ECA31}" type="pres">
      <dgm:prSet presAssocID="{F92F57C5-5639-3248-B05A-32846650718A}" presName="node" presStyleLbl="node1" presStyleIdx="6" presStyleCnt="37">
        <dgm:presLayoutVars>
          <dgm:bulletEnabled val="1"/>
        </dgm:presLayoutVars>
      </dgm:prSet>
      <dgm:spPr/>
    </dgm:pt>
    <dgm:pt modelId="{8BC94336-AB8E-8B48-877D-DE4DDF75402E}" type="pres">
      <dgm:prSet presAssocID="{9213A9EC-9130-0C44-B4D2-F6E1C6D3D725}" presName="sibTrans" presStyleCnt="0"/>
      <dgm:spPr/>
    </dgm:pt>
    <dgm:pt modelId="{35854D09-1771-6646-94F3-555603566DC1}" type="pres">
      <dgm:prSet presAssocID="{1EB9D717-B75B-3E4C-AA12-C72D2A7A88D7}" presName="node" presStyleLbl="node1" presStyleIdx="7" presStyleCnt="37">
        <dgm:presLayoutVars>
          <dgm:bulletEnabled val="1"/>
        </dgm:presLayoutVars>
      </dgm:prSet>
      <dgm:spPr/>
    </dgm:pt>
    <dgm:pt modelId="{F333A9A5-4EF9-7C4F-B8E4-672A50FF00CC}" type="pres">
      <dgm:prSet presAssocID="{25501B98-3176-164F-A53B-2BF8DAD8DF81}" presName="sibTrans" presStyleCnt="0"/>
      <dgm:spPr/>
    </dgm:pt>
    <dgm:pt modelId="{57FE455F-57B3-9541-AC5A-BC24C2EA623A}" type="pres">
      <dgm:prSet presAssocID="{D957A4E1-554A-1641-A5F2-EBEAFAF1E2E2}" presName="node" presStyleLbl="node1" presStyleIdx="8" presStyleCnt="37">
        <dgm:presLayoutVars>
          <dgm:bulletEnabled val="1"/>
        </dgm:presLayoutVars>
      </dgm:prSet>
      <dgm:spPr/>
    </dgm:pt>
    <dgm:pt modelId="{19DDF222-D98B-7F48-AB3B-07ADCCADCC85}" type="pres">
      <dgm:prSet presAssocID="{6448D578-C777-0647-8A9D-1B5E90DA33FD}" presName="sibTrans" presStyleCnt="0"/>
      <dgm:spPr/>
    </dgm:pt>
    <dgm:pt modelId="{DB9EF206-E9B6-7B40-9FA8-7EE8F6E3D1D6}" type="pres">
      <dgm:prSet presAssocID="{094F0FDF-B03C-2341-B2B4-4EB2E5C99163}" presName="node" presStyleLbl="node1" presStyleIdx="9" presStyleCnt="37">
        <dgm:presLayoutVars>
          <dgm:bulletEnabled val="1"/>
        </dgm:presLayoutVars>
      </dgm:prSet>
      <dgm:spPr/>
    </dgm:pt>
    <dgm:pt modelId="{A010B0F0-108D-4540-90AC-90D43D52D32E}" type="pres">
      <dgm:prSet presAssocID="{1C27C9E9-3D81-1043-8D67-34D7FE41DC02}" presName="sibTrans" presStyleCnt="0"/>
      <dgm:spPr/>
    </dgm:pt>
    <dgm:pt modelId="{E664347A-6390-0B46-A4BB-6C1675AAFBBB}" type="pres">
      <dgm:prSet presAssocID="{6E4D6B04-2326-8448-9083-B371840E65FF}" presName="node" presStyleLbl="node1" presStyleIdx="10" presStyleCnt="37">
        <dgm:presLayoutVars>
          <dgm:bulletEnabled val="1"/>
        </dgm:presLayoutVars>
      </dgm:prSet>
      <dgm:spPr/>
    </dgm:pt>
    <dgm:pt modelId="{E41ED795-EC84-5B42-A083-23BD4D87DCE3}" type="pres">
      <dgm:prSet presAssocID="{7ADA1100-9926-AF4E-9E86-E976CE812787}" presName="sibTrans" presStyleCnt="0"/>
      <dgm:spPr/>
    </dgm:pt>
    <dgm:pt modelId="{95F5F986-CC75-9841-866B-0B0F748637C4}" type="pres">
      <dgm:prSet presAssocID="{65BCE981-5A19-3F4F-BFF6-7518AF88E8C1}" presName="node" presStyleLbl="node1" presStyleIdx="11" presStyleCnt="37">
        <dgm:presLayoutVars>
          <dgm:bulletEnabled val="1"/>
        </dgm:presLayoutVars>
      </dgm:prSet>
      <dgm:spPr/>
    </dgm:pt>
    <dgm:pt modelId="{F8476CE8-6C0C-E045-BBAA-A09D72B9738C}" type="pres">
      <dgm:prSet presAssocID="{43EC8954-EAB7-464F-A131-B0CDA8A82173}" presName="sibTrans" presStyleCnt="0"/>
      <dgm:spPr/>
    </dgm:pt>
    <dgm:pt modelId="{3722E556-B6A8-CB4E-B505-CCF57176023A}" type="pres">
      <dgm:prSet presAssocID="{8AB458D5-D44B-C240-ACCD-7931A1CED5F6}" presName="node" presStyleLbl="node1" presStyleIdx="12" presStyleCnt="37">
        <dgm:presLayoutVars>
          <dgm:bulletEnabled val="1"/>
        </dgm:presLayoutVars>
      </dgm:prSet>
      <dgm:spPr/>
    </dgm:pt>
    <dgm:pt modelId="{074AAF99-04E7-3A4E-8544-5F3C2CD3B877}" type="pres">
      <dgm:prSet presAssocID="{6FE5C5A4-E834-FD4C-BDF9-E55B0E65C171}" presName="sibTrans" presStyleCnt="0"/>
      <dgm:spPr/>
    </dgm:pt>
    <dgm:pt modelId="{8D5ADE46-16CA-2A4E-A272-EC65527DC83D}" type="pres">
      <dgm:prSet presAssocID="{48E0807C-BF5B-1844-81EA-EEE45E1CD1EE}" presName="node" presStyleLbl="node1" presStyleIdx="13" presStyleCnt="37">
        <dgm:presLayoutVars>
          <dgm:bulletEnabled val="1"/>
        </dgm:presLayoutVars>
      </dgm:prSet>
      <dgm:spPr/>
    </dgm:pt>
    <dgm:pt modelId="{75032C8B-D9E4-E547-9C46-48E079DABA3C}" type="pres">
      <dgm:prSet presAssocID="{01CF197C-AA0C-5643-9A62-D313C6625E2F}" presName="sibTrans" presStyleCnt="0"/>
      <dgm:spPr/>
    </dgm:pt>
    <dgm:pt modelId="{F50C88CE-21C1-EF4E-8061-AF1A5901537C}" type="pres">
      <dgm:prSet presAssocID="{2C26A5DE-8323-F24A-9DCA-D28C91BC2B4D}" presName="node" presStyleLbl="node1" presStyleIdx="14" presStyleCnt="37">
        <dgm:presLayoutVars>
          <dgm:bulletEnabled val="1"/>
        </dgm:presLayoutVars>
      </dgm:prSet>
      <dgm:spPr/>
    </dgm:pt>
    <dgm:pt modelId="{7433FAB9-96CD-F746-8D70-303AB5CAEB84}" type="pres">
      <dgm:prSet presAssocID="{E5AFED1E-EFCD-AF41-BDC6-70B0E85100D6}" presName="sibTrans" presStyleCnt="0"/>
      <dgm:spPr/>
    </dgm:pt>
    <dgm:pt modelId="{075EB075-8C65-7547-A708-AA621B3B6CA3}" type="pres">
      <dgm:prSet presAssocID="{F82CF3C3-59F8-D241-8A93-612BE642699E}" presName="node" presStyleLbl="node1" presStyleIdx="15" presStyleCnt="37">
        <dgm:presLayoutVars>
          <dgm:bulletEnabled val="1"/>
        </dgm:presLayoutVars>
      </dgm:prSet>
      <dgm:spPr/>
    </dgm:pt>
    <dgm:pt modelId="{A38BA00F-C960-E84A-8291-D2C0946A5E7F}" type="pres">
      <dgm:prSet presAssocID="{5145B01A-0056-3640-B4D7-66EF7AFFC1AE}" presName="sibTrans" presStyleCnt="0"/>
      <dgm:spPr/>
    </dgm:pt>
    <dgm:pt modelId="{FCBE7A31-9864-DC46-AEC8-C3EF06B986A4}" type="pres">
      <dgm:prSet presAssocID="{5CCD3419-F9BC-4C44-88FB-C3EE32D83F30}" presName="node" presStyleLbl="node1" presStyleIdx="16" presStyleCnt="37">
        <dgm:presLayoutVars>
          <dgm:bulletEnabled val="1"/>
        </dgm:presLayoutVars>
      </dgm:prSet>
      <dgm:spPr/>
    </dgm:pt>
    <dgm:pt modelId="{C34935FC-A574-2B47-8555-75EA362F5559}" type="pres">
      <dgm:prSet presAssocID="{0965A61F-7BE1-364F-9A1C-5B94E40776C5}" presName="sibTrans" presStyleCnt="0"/>
      <dgm:spPr/>
    </dgm:pt>
    <dgm:pt modelId="{5E313B0D-1467-0648-9BE4-0CD9B3174D2E}" type="pres">
      <dgm:prSet presAssocID="{9E5950D8-63CE-BA48-9AD2-05D7B8EB75A8}" presName="node" presStyleLbl="node1" presStyleIdx="17" presStyleCnt="37">
        <dgm:presLayoutVars>
          <dgm:bulletEnabled val="1"/>
        </dgm:presLayoutVars>
      </dgm:prSet>
      <dgm:spPr/>
    </dgm:pt>
    <dgm:pt modelId="{F5B5BACC-4A09-0347-A101-B92E96DE26FA}" type="pres">
      <dgm:prSet presAssocID="{2474E646-09EC-C440-A955-0D716546DA8C}" presName="sibTrans" presStyleCnt="0"/>
      <dgm:spPr/>
    </dgm:pt>
    <dgm:pt modelId="{F0850D3C-60D6-624E-A190-3D3E1AAF0A6C}" type="pres">
      <dgm:prSet presAssocID="{6A06F633-3602-E84A-A37B-6FE82BACDB6D}" presName="node" presStyleLbl="node1" presStyleIdx="18" presStyleCnt="37">
        <dgm:presLayoutVars>
          <dgm:bulletEnabled val="1"/>
        </dgm:presLayoutVars>
      </dgm:prSet>
      <dgm:spPr/>
    </dgm:pt>
    <dgm:pt modelId="{B3C93CAE-C6F8-D14E-9EDC-BEE22303AD27}" type="pres">
      <dgm:prSet presAssocID="{3364299D-DA20-2D4F-B73E-8A4E10E21AAE}" presName="sibTrans" presStyleCnt="0"/>
      <dgm:spPr/>
    </dgm:pt>
    <dgm:pt modelId="{A4EBB65C-C1B6-6448-BBC9-5F004477586A}" type="pres">
      <dgm:prSet presAssocID="{C2C4328A-6349-5443-AB43-5582672C4BF7}" presName="node" presStyleLbl="node1" presStyleIdx="19" presStyleCnt="37">
        <dgm:presLayoutVars>
          <dgm:bulletEnabled val="1"/>
        </dgm:presLayoutVars>
      </dgm:prSet>
      <dgm:spPr/>
    </dgm:pt>
    <dgm:pt modelId="{7E5FFDA9-E5F6-5541-9238-2B8CD220860D}" type="pres">
      <dgm:prSet presAssocID="{4D5D897B-23C9-804C-81A6-AB522F740B8F}" presName="sibTrans" presStyleCnt="0"/>
      <dgm:spPr/>
    </dgm:pt>
    <dgm:pt modelId="{BF02E35B-08DE-3943-9CED-F70006A0745A}" type="pres">
      <dgm:prSet presAssocID="{19100347-FDE0-2943-A45E-F819F127DF14}" presName="node" presStyleLbl="node1" presStyleIdx="20" presStyleCnt="37">
        <dgm:presLayoutVars>
          <dgm:bulletEnabled val="1"/>
        </dgm:presLayoutVars>
      </dgm:prSet>
      <dgm:spPr/>
    </dgm:pt>
    <dgm:pt modelId="{35D0B9AF-25FD-8049-86E3-D7D790AE9015}" type="pres">
      <dgm:prSet presAssocID="{0D3CAF7F-704F-4044-94E4-9B49203CDE03}" presName="sibTrans" presStyleCnt="0"/>
      <dgm:spPr/>
    </dgm:pt>
    <dgm:pt modelId="{B62B0BF9-1183-274F-90F1-E55C4A01A979}" type="pres">
      <dgm:prSet presAssocID="{DF57C73B-775B-8541-B699-C2F25F00E0DD}" presName="node" presStyleLbl="node1" presStyleIdx="21" presStyleCnt="37">
        <dgm:presLayoutVars>
          <dgm:bulletEnabled val="1"/>
        </dgm:presLayoutVars>
      </dgm:prSet>
      <dgm:spPr/>
    </dgm:pt>
    <dgm:pt modelId="{7523E758-F8EF-1646-A877-C5454F9B8890}" type="pres">
      <dgm:prSet presAssocID="{B1F9C45A-18AF-0542-88AF-A0B4596D8553}" presName="sibTrans" presStyleCnt="0"/>
      <dgm:spPr/>
    </dgm:pt>
    <dgm:pt modelId="{F35D29CC-5D01-5144-BF34-AC310EED6BEC}" type="pres">
      <dgm:prSet presAssocID="{2B94A0ED-E5BD-2D42-B028-8A5FEFD9397A}" presName="node" presStyleLbl="node1" presStyleIdx="22" presStyleCnt="37">
        <dgm:presLayoutVars>
          <dgm:bulletEnabled val="1"/>
        </dgm:presLayoutVars>
      </dgm:prSet>
      <dgm:spPr/>
    </dgm:pt>
    <dgm:pt modelId="{9A7BC5BC-B3A0-1348-8197-E9D8881B5E32}" type="pres">
      <dgm:prSet presAssocID="{77343526-358C-7E4E-AEB3-B13089B9B2FE}" presName="sibTrans" presStyleCnt="0"/>
      <dgm:spPr/>
    </dgm:pt>
    <dgm:pt modelId="{6850269B-819B-6F4E-95DE-8CFCA0053165}" type="pres">
      <dgm:prSet presAssocID="{BE05FF1C-A2A7-BA4E-9FF1-121D3A72D59F}" presName="node" presStyleLbl="node1" presStyleIdx="23" presStyleCnt="37">
        <dgm:presLayoutVars>
          <dgm:bulletEnabled val="1"/>
        </dgm:presLayoutVars>
      </dgm:prSet>
      <dgm:spPr/>
    </dgm:pt>
    <dgm:pt modelId="{CB26AE4C-8444-FE4F-9562-DA6DD1772FCA}" type="pres">
      <dgm:prSet presAssocID="{3B1FB3EA-37ED-6745-9EA5-0ABE47AD367A}" presName="sibTrans" presStyleCnt="0"/>
      <dgm:spPr/>
    </dgm:pt>
    <dgm:pt modelId="{D36E5389-E707-F24B-88AC-41CB536C52A8}" type="pres">
      <dgm:prSet presAssocID="{D402FBCF-A8C1-D44C-A5E3-74C16F914AC0}" presName="node" presStyleLbl="node1" presStyleIdx="24" presStyleCnt="37">
        <dgm:presLayoutVars>
          <dgm:bulletEnabled val="1"/>
        </dgm:presLayoutVars>
      </dgm:prSet>
      <dgm:spPr/>
    </dgm:pt>
    <dgm:pt modelId="{04F65DBF-47DF-9945-8C63-FB9855C9E793}" type="pres">
      <dgm:prSet presAssocID="{807D607B-28E5-4041-81FA-F2DF169896E3}" presName="sibTrans" presStyleCnt="0"/>
      <dgm:spPr/>
    </dgm:pt>
    <dgm:pt modelId="{B4C6C7EF-7543-8D48-B1F8-97BDC998C638}" type="pres">
      <dgm:prSet presAssocID="{D12742D3-0A3B-3F46-B16D-DA8CEA38A548}" presName="node" presStyleLbl="node1" presStyleIdx="25" presStyleCnt="37">
        <dgm:presLayoutVars>
          <dgm:bulletEnabled val="1"/>
        </dgm:presLayoutVars>
      </dgm:prSet>
      <dgm:spPr/>
    </dgm:pt>
    <dgm:pt modelId="{C943CB6E-B9B4-0046-9D4D-544C647FB6B7}" type="pres">
      <dgm:prSet presAssocID="{F2FE5B23-28D6-D444-9CC7-F86F876F9F7C}" presName="sibTrans" presStyleCnt="0"/>
      <dgm:spPr/>
    </dgm:pt>
    <dgm:pt modelId="{7DD364CD-F8FE-264D-84D0-BE64AF302ABB}" type="pres">
      <dgm:prSet presAssocID="{D4186153-CA93-694B-BC1B-1690B5A2239E}" presName="node" presStyleLbl="node1" presStyleIdx="26" presStyleCnt="37">
        <dgm:presLayoutVars>
          <dgm:bulletEnabled val="1"/>
        </dgm:presLayoutVars>
      </dgm:prSet>
      <dgm:spPr/>
    </dgm:pt>
    <dgm:pt modelId="{D76A2C39-B2ED-C042-9671-6D3711B6A543}" type="pres">
      <dgm:prSet presAssocID="{B06A6AAE-AA98-024F-BE3D-7ED254CD3AF8}" presName="sibTrans" presStyleCnt="0"/>
      <dgm:spPr/>
    </dgm:pt>
    <dgm:pt modelId="{C0E668BA-2923-0544-A06F-254B0BEC263D}" type="pres">
      <dgm:prSet presAssocID="{4191FE6B-2EBB-B84F-A153-1C7C78F21611}" presName="node" presStyleLbl="node1" presStyleIdx="27" presStyleCnt="37">
        <dgm:presLayoutVars>
          <dgm:bulletEnabled val="1"/>
        </dgm:presLayoutVars>
      </dgm:prSet>
      <dgm:spPr/>
    </dgm:pt>
    <dgm:pt modelId="{B1C47F27-8DA4-D444-9B62-D38E3C7621D0}" type="pres">
      <dgm:prSet presAssocID="{9DFDA69F-BF79-984D-B3B4-F476936D6ABF}" presName="sibTrans" presStyleCnt="0"/>
      <dgm:spPr/>
    </dgm:pt>
    <dgm:pt modelId="{2A99420E-897C-7D46-B3A9-5637E1E2B823}" type="pres">
      <dgm:prSet presAssocID="{0F7120EE-060A-BE49-BF40-B36600438B91}" presName="node" presStyleLbl="node1" presStyleIdx="28" presStyleCnt="37">
        <dgm:presLayoutVars>
          <dgm:bulletEnabled val="1"/>
        </dgm:presLayoutVars>
      </dgm:prSet>
      <dgm:spPr/>
    </dgm:pt>
    <dgm:pt modelId="{74D4E8A9-F653-4A4D-94A4-DAE435D33A3D}" type="pres">
      <dgm:prSet presAssocID="{6305B245-43C3-6244-BF25-362BCAFE2528}" presName="sibTrans" presStyleCnt="0"/>
      <dgm:spPr/>
    </dgm:pt>
    <dgm:pt modelId="{0E26F1C0-1C5E-4244-98A6-7D63760A808B}" type="pres">
      <dgm:prSet presAssocID="{3801ACDF-2206-9C49-AA7D-FEF5D913D111}" presName="node" presStyleLbl="node1" presStyleIdx="29" presStyleCnt="37">
        <dgm:presLayoutVars>
          <dgm:bulletEnabled val="1"/>
        </dgm:presLayoutVars>
      </dgm:prSet>
      <dgm:spPr/>
    </dgm:pt>
    <dgm:pt modelId="{EF325252-8C68-C941-8E3F-3BABF6A6B5D9}" type="pres">
      <dgm:prSet presAssocID="{C2439366-B944-FA41-9D82-F55582EB6B7B}" presName="sibTrans" presStyleCnt="0"/>
      <dgm:spPr/>
    </dgm:pt>
    <dgm:pt modelId="{FE8CB834-845F-1344-AC74-1669D49BBCDD}" type="pres">
      <dgm:prSet presAssocID="{48C8CECD-416B-ED40-9C48-3CF3ECE5FFED}" presName="node" presStyleLbl="node1" presStyleIdx="30" presStyleCnt="37">
        <dgm:presLayoutVars>
          <dgm:bulletEnabled val="1"/>
        </dgm:presLayoutVars>
      </dgm:prSet>
      <dgm:spPr/>
    </dgm:pt>
    <dgm:pt modelId="{547BABD9-EEEC-B04B-99E5-2247ACD78240}" type="pres">
      <dgm:prSet presAssocID="{9D92813E-B957-9947-824A-BC50E1FAA746}" presName="sibTrans" presStyleCnt="0"/>
      <dgm:spPr/>
    </dgm:pt>
    <dgm:pt modelId="{48790CB0-FF75-0247-A4D4-D15CA193A649}" type="pres">
      <dgm:prSet presAssocID="{F8DEA25D-5EEF-FB47-AC7C-1D43B3ACD119}" presName="node" presStyleLbl="node1" presStyleIdx="31" presStyleCnt="37">
        <dgm:presLayoutVars>
          <dgm:bulletEnabled val="1"/>
        </dgm:presLayoutVars>
      </dgm:prSet>
      <dgm:spPr/>
    </dgm:pt>
    <dgm:pt modelId="{23DCEFAD-5A20-9C45-BE24-9339A9E4F95B}" type="pres">
      <dgm:prSet presAssocID="{FFE32E16-3154-E647-832D-4A7C7CF1721F}" presName="sibTrans" presStyleCnt="0"/>
      <dgm:spPr/>
    </dgm:pt>
    <dgm:pt modelId="{00BFF1B3-858C-1240-BBB1-D11B7CCD6C9B}" type="pres">
      <dgm:prSet presAssocID="{204E8CBF-C51F-ED49-8742-20BD4ECE86EB}" presName="node" presStyleLbl="node1" presStyleIdx="32" presStyleCnt="37">
        <dgm:presLayoutVars>
          <dgm:bulletEnabled val="1"/>
        </dgm:presLayoutVars>
      </dgm:prSet>
      <dgm:spPr/>
    </dgm:pt>
    <dgm:pt modelId="{C5043381-5D43-1F45-8EE3-8F01BC617EC5}" type="pres">
      <dgm:prSet presAssocID="{9D513BE1-D870-9443-91AD-9C06AA9EB744}" presName="sibTrans" presStyleCnt="0"/>
      <dgm:spPr/>
    </dgm:pt>
    <dgm:pt modelId="{5FF7F438-BA1B-9741-9419-F941D627D73E}" type="pres">
      <dgm:prSet presAssocID="{A79577D6-EDA0-7942-8AFA-89D9AEF51329}" presName="node" presStyleLbl="node1" presStyleIdx="33" presStyleCnt="37">
        <dgm:presLayoutVars>
          <dgm:bulletEnabled val="1"/>
        </dgm:presLayoutVars>
      </dgm:prSet>
      <dgm:spPr/>
    </dgm:pt>
    <dgm:pt modelId="{8306093A-A77E-174C-A2ED-4A283798836E}" type="pres">
      <dgm:prSet presAssocID="{3A642165-E07C-E74F-A74E-4FFB75073223}" presName="sibTrans" presStyleCnt="0"/>
      <dgm:spPr/>
    </dgm:pt>
    <dgm:pt modelId="{79043FF6-D187-E146-827B-445B3A401DCD}" type="pres">
      <dgm:prSet presAssocID="{D7034962-26FB-7D4E-AD32-711ECBD58094}" presName="node" presStyleLbl="node1" presStyleIdx="34" presStyleCnt="37">
        <dgm:presLayoutVars>
          <dgm:bulletEnabled val="1"/>
        </dgm:presLayoutVars>
      </dgm:prSet>
      <dgm:spPr/>
    </dgm:pt>
    <dgm:pt modelId="{C04830DC-A8D0-2440-9CBC-57FA8529F8C4}" type="pres">
      <dgm:prSet presAssocID="{F98EB89A-7372-F242-977A-FD6341D7C574}" presName="sibTrans" presStyleCnt="0"/>
      <dgm:spPr/>
    </dgm:pt>
    <dgm:pt modelId="{DC50CA55-DD0F-6848-9500-B00383741D77}" type="pres">
      <dgm:prSet presAssocID="{ED90121C-164E-AB47-8D5E-2D5257E82D68}" presName="node" presStyleLbl="node1" presStyleIdx="35" presStyleCnt="37">
        <dgm:presLayoutVars>
          <dgm:bulletEnabled val="1"/>
        </dgm:presLayoutVars>
      </dgm:prSet>
      <dgm:spPr/>
    </dgm:pt>
    <dgm:pt modelId="{5C71141D-FDFA-A447-AF7D-8AEBACD8D4DE}" type="pres">
      <dgm:prSet presAssocID="{04A524C4-9FF4-6041-BFC1-7FE828A02589}" presName="sibTrans" presStyleCnt="0"/>
      <dgm:spPr/>
    </dgm:pt>
    <dgm:pt modelId="{EC4746D7-9973-4445-B822-0869750B904C}" type="pres">
      <dgm:prSet presAssocID="{ECC7B172-AE8F-3F46-A614-6541264D0670}" presName="node" presStyleLbl="node1" presStyleIdx="36" presStyleCnt="37">
        <dgm:presLayoutVars>
          <dgm:bulletEnabled val="1"/>
        </dgm:presLayoutVars>
      </dgm:prSet>
      <dgm:spPr/>
    </dgm:pt>
  </dgm:ptLst>
  <dgm:cxnLst>
    <dgm:cxn modelId="{D247ED03-4C54-FB4C-82C3-988AD8D7B500}" type="presOf" srcId="{48E0807C-BF5B-1844-81EA-EEE45E1CD1EE}" destId="{8D5ADE46-16CA-2A4E-A272-EC65527DC83D}" srcOrd="0" destOrd="0" presId="urn:microsoft.com/office/officeart/2005/8/layout/default"/>
    <dgm:cxn modelId="{F7F28104-0D4C-A04E-811A-2E1071206720}" type="presOf" srcId="{ED90121C-164E-AB47-8D5E-2D5257E82D68}" destId="{DC50CA55-DD0F-6848-9500-B00383741D77}" srcOrd="0" destOrd="0" presId="urn:microsoft.com/office/officeart/2005/8/layout/default"/>
    <dgm:cxn modelId="{9A643E07-BC46-144B-886F-11551CF17648}" type="presOf" srcId="{F82CF3C3-59F8-D241-8A93-612BE642699E}" destId="{075EB075-8C65-7547-A708-AA621B3B6CA3}" srcOrd="0" destOrd="0" presId="urn:microsoft.com/office/officeart/2005/8/layout/default"/>
    <dgm:cxn modelId="{06E9210C-45CC-D541-B553-5EB4D1D46671}" type="presOf" srcId="{19C5E236-B4B1-B44C-B487-E3B47AEADFC8}" destId="{89CEE291-9C1C-1D49-A691-E98CDC5D4018}" srcOrd="0" destOrd="0" presId="urn:microsoft.com/office/officeart/2005/8/layout/default"/>
    <dgm:cxn modelId="{A7F11E13-DBDD-384F-9032-C66946A96B50}" type="presOf" srcId="{D4186153-CA93-694B-BC1B-1690B5A2239E}" destId="{7DD364CD-F8FE-264D-84D0-BE64AF302ABB}" srcOrd="0" destOrd="0" presId="urn:microsoft.com/office/officeart/2005/8/layout/default"/>
    <dgm:cxn modelId="{0AC91C1D-D622-8B4B-AABA-88CF9B52BCFD}" srcId="{19C5E236-B4B1-B44C-B487-E3B47AEADFC8}" destId="{D402FBCF-A8C1-D44C-A5E3-74C16F914AC0}" srcOrd="24" destOrd="0" parTransId="{0DB9F098-0539-9343-B23B-E4F71FEE741A}" sibTransId="{807D607B-28E5-4041-81FA-F2DF169896E3}"/>
    <dgm:cxn modelId="{45BD921D-A5EB-AF4C-ADAA-CD03648AB947}" type="presOf" srcId="{2C26A5DE-8323-F24A-9DCA-D28C91BC2B4D}" destId="{F50C88CE-21C1-EF4E-8061-AF1A5901537C}" srcOrd="0" destOrd="0" presId="urn:microsoft.com/office/officeart/2005/8/layout/default"/>
    <dgm:cxn modelId="{5F93AF22-6DAD-5C4B-BDDA-24B658C8CC11}" srcId="{19C5E236-B4B1-B44C-B487-E3B47AEADFC8}" destId="{88E41199-777A-6A43-84FC-7D01AC4D5513}" srcOrd="2" destOrd="0" parTransId="{D6671DE7-CFAB-6D46-B630-AEFCC17CDC24}" sibTransId="{806B2030-36EE-1B42-B7A7-EB312CA1040A}"/>
    <dgm:cxn modelId="{67C0BD23-A5C1-9449-9235-637E2FEBCBD5}" type="presOf" srcId="{BE05FF1C-A2A7-BA4E-9FF1-121D3A72D59F}" destId="{6850269B-819B-6F4E-95DE-8CFCA0053165}" srcOrd="0" destOrd="0" presId="urn:microsoft.com/office/officeart/2005/8/layout/default"/>
    <dgm:cxn modelId="{90F4752C-A123-F54C-91B6-75F05912CF71}" type="presOf" srcId="{DF57C73B-775B-8541-B699-C2F25F00E0DD}" destId="{B62B0BF9-1183-274F-90F1-E55C4A01A979}" srcOrd="0" destOrd="0" presId="urn:microsoft.com/office/officeart/2005/8/layout/default"/>
    <dgm:cxn modelId="{35821130-2228-5848-B123-A557290DFA32}" type="presOf" srcId="{65BCE981-5A19-3F4F-BFF6-7518AF88E8C1}" destId="{95F5F986-CC75-9841-866B-0B0F748637C4}" srcOrd="0" destOrd="0" presId="urn:microsoft.com/office/officeart/2005/8/layout/default"/>
    <dgm:cxn modelId="{C6B33532-210E-694F-9E92-2D368CE2FDC8}" srcId="{19C5E236-B4B1-B44C-B487-E3B47AEADFC8}" destId="{094F0FDF-B03C-2341-B2B4-4EB2E5C99163}" srcOrd="9" destOrd="0" parTransId="{DF706CF5-EC81-2647-B94E-F557D2186433}" sibTransId="{1C27C9E9-3D81-1043-8D67-34D7FE41DC02}"/>
    <dgm:cxn modelId="{37B0F833-B71A-1F49-B1D2-DBD10761946D}" srcId="{19C5E236-B4B1-B44C-B487-E3B47AEADFC8}" destId="{1EB9D717-B75B-3E4C-AA12-C72D2A7A88D7}" srcOrd="7" destOrd="0" parTransId="{65FA0DA7-007B-504C-8DD7-9867492254E7}" sibTransId="{25501B98-3176-164F-A53B-2BF8DAD8DF81}"/>
    <dgm:cxn modelId="{94C93D3A-240C-B94A-9BE4-7B6B61CB8D2A}" type="presOf" srcId="{D12742D3-0A3B-3F46-B16D-DA8CEA38A548}" destId="{B4C6C7EF-7543-8D48-B1F8-97BDC998C638}" srcOrd="0" destOrd="0" presId="urn:microsoft.com/office/officeart/2005/8/layout/default"/>
    <dgm:cxn modelId="{10B1623A-0588-5447-8BE6-352D083E3969}" srcId="{19C5E236-B4B1-B44C-B487-E3B47AEADFC8}" destId="{540BACE2-0592-5B41-BAE1-A9DDBC16B00D}" srcOrd="0" destOrd="0" parTransId="{262CBB5F-4310-8E45-BC24-785EC9F8C20B}" sibTransId="{BE2EA17E-2764-B344-B9FD-561F95180EC4}"/>
    <dgm:cxn modelId="{C8A4A53D-30B8-F44F-A7EF-BF998DA88E5B}" srcId="{19C5E236-B4B1-B44C-B487-E3B47AEADFC8}" destId="{3801ACDF-2206-9C49-AA7D-FEF5D913D111}" srcOrd="29" destOrd="0" parTransId="{0FB33E25-A352-134D-8140-DADF019C3E52}" sibTransId="{C2439366-B944-FA41-9D82-F55582EB6B7B}"/>
    <dgm:cxn modelId="{F6307040-91D3-354B-B0A1-811448122C6A}" type="presOf" srcId="{D957A4E1-554A-1641-A5F2-EBEAFAF1E2E2}" destId="{57FE455F-57B3-9541-AC5A-BC24C2EA623A}" srcOrd="0" destOrd="0" presId="urn:microsoft.com/office/officeart/2005/8/layout/default"/>
    <dgm:cxn modelId="{F9FDDF40-A2D1-2B4E-915E-F98D7BD63BC8}" type="presOf" srcId="{D402FBCF-A8C1-D44C-A5E3-74C16F914AC0}" destId="{D36E5389-E707-F24B-88AC-41CB536C52A8}" srcOrd="0" destOrd="0" presId="urn:microsoft.com/office/officeart/2005/8/layout/default"/>
    <dgm:cxn modelId="{73A3F940-C4BA-7A43-8A56-F02BFE2A6102}" srcId="{19C5E236-B4B1-B44C-B487-E3B47AEADFC8}" destId="{48E0807C-BF5B-1844-81EA-EEE45E1CD1EE}" srcOrd="13" destOrd="0" parTransId="{C495BA81-040D-F441-9C47-66A65C901E0F}" sibTransId="{01CF197C-AA0C-5643-9A62-D313C6625E2F}"/>
    <dgm:cxn modelId="{F4EE655D-4502-4C4C-A1AD-56FBCCC6EDA6}" type="presOf" srcId="{2B94A0ED-E5BD-2D42-B028-8A5FEFD9397A}" destId="{F35D29CC-5D01-5144-BF34-AC310EED6BEC}" srcOrd="0" destOrd="0" presId="urn:microsoft.com/office/officeart/2005/8/layout/default"/>
    <dgm:cxn modelId="{F0CB1E62-BA24-2E4C-BDE2-9A7C411C37C4}" type="presOf" srcId="{8AB458D5-D44B-C240-ACCD-7931A1CED5F6}" destId="{3722E556-B6A8-CB4E-B505-CCF57176023A}" srcOrd="0" destOrd="0" presId="urn:microsoft.com/office/officeart/2005/8/layout/default"/>
    <dgm:cxn modelId="{22A4C664-55C8-F842-A360-82C7ED4545E5}" srcId="{19C5E236-B4B1-B44C-B487-E3B47AEADFC8}" destId="{6E16D8B2-AEF5-3C43-8291-02EE6AAA0C7A}" srcOrd="1" destOrd="0" parTransId="{453C6112-F538-3E4C-AA46-E279A88ADE44}" sibTransId="{03D25A00-7363-2C4E-A1D6-AE9E78FF8D8C}"/>
    <dgm:cxn modelId="{77734266-A1A8-3A45-AD08-921A8D40272C}" srcId="{19C5E236-B4B1-B44C-B487-E3B47AEADFC8}" destId="{E647844D-B545-B241-829E-EC57F67EF3DF}" srcOrd="5" destOrd="0" parTransId="{BC3F1B05-24E1-114B-A1E9-A7108C22CDA1}" sibTransId="{0DB3FE14-0526-044E-B7B2-79B3E7CE4985}"/>
    <dgm:cxn modelId="{DFD17746-EDF2-2448-8275-B81D8BE5DCED}" type="presOf" srcId="{204E8CBF-C51F-ED49-8742-20BD4ECE86EB}" destId="{00BFF1B3-858C-1240-BBB1-D11B7CCD6C9B}" srcOrd="0" destOrd="0" presId="urn:microsoft.com/office/officeart/2005/8/layout/default"/>
    <dgm:cxn modelId="{3C8CD968-62CC-EA49-940A-205CD437614A}" type="presOf" srcId="{C2C4328A-6349-5443-AB43-5582672C4BF7}" destId="{A4EBB65C-C1B6-6448-BBC9-5F004477586A}" srcOrd="0" destOrd="0" presId="urn:microsoft.com/office/officeart/2005/8/layout/default"/>
    <dgm:cxn modelId="{3C4B676A-FE63-EE4A-A6A6-F62E2666A306}" type="presOf" srcId="{7E6A4C95-C31B-B143-AC81-AE3DEE2D99A3}" destId="{DBC73EC6-DD5B-AD46-A9EB-CA9C77D049DA}" srcOrd="0" destOrd="0" presId="urn:microsoft.com/office/officeart/2005/8/layout/default"/>
    <dgm:cxn modelId="{3BE2834D-A4C9-D942-A931-FBD469057E12}" srcId="{19C5E236-B4B1-B44C-B487-E3B47AEADFC8}" destId="{8AB458D5-D44B-C240-ACCD-7931A1CED5F6}" srcOrd="12" destOrd="0" parTransId="{73A3BC18-A869-F444-8F76-7FE10333EEC4}" sibTransId="{6FE5C5A4-E834-FD4C-BDF9-E55B0E65C171}"/>
    <dgm:cxn modelId="{23FC3950-1C20-E449-8E22-8CFE6071E49F}" srcId="{19C5E236-B4B1-B44C-B487-E3B47AEADFC8}" destId="{9E5950D8-63CE-BA48-9AD2-05D7B8EB75A8}" srcOrd="17" destOrd="0" parTransId="{09C6B4A7-5BFE-A545-A228-834E663EFD2C}" sibTransId="{2474E646-09EC-C440-A955-0D716546DA8C}"/>
    <dgm:cxn modelId="{B176F851-23B2-D141-AB21-27EB3E798B83}" type="presOf" srcId="{6E4D6B04-2326-8448-9083-B371840E65FF}" destId="{E664347A-6390-0B46-A4BB-6C1675AAFBBB}" srcOrd="0" destOrd="0" presId="urn:microsoft.com/office/officeart/2005/8/layout/default"/>
    <dgm:cxn modelId="{21A0C372-25B0-A844-BF77-1D42BCD3DCF3}" srcId="{19C5E236-B4B1-B44C-B487-E3B47AEADFC8}" destId="{F8DEA25D-5EEF-FB47-AC7C-1D43B3ACD119}" srcOrd="31" destOrd="0" parTransId="{49F445B3-452F-E34F-80A1-72FF2E88D643}" sibTransId="{FFE32E16-3154-E647-832D-4A7C7CF1721F}"/>
    <dgm:cxn modelId="{6B951776-1CF7-114A-853F-8756AA43454D}" type="presOf" srcId="{EA6D479D-AF76-9247-BB30-C66185EF22EA}" destId="{172770B1-BC0B-1A41-94C2-60DE84B6FB14}" srcOrd="0" destOrd="0" presId="urn:microsoft.com/office/officeart/2005/8/layout/default"/>
    <dgm:cxn modelId="{6CD94676-2E66-EC46-B451-55517BDF7EE8}" type="presOf" srcId="{540BACE2-0592-5B41-BAE1-A9DDBC16B00D}" destId="{6F1BE95F-598D-2443-BF26-E19B04870924}" srcOrd="0" destOrd="0" presId="urn:microsoft.com/office/officeart/2005/8/layout/default"/>
    <dgm:cxn modelId="{B520C977-DF05-CD47-9B51-242842A89EC5}" type="presOf" srcId="{F92F57C5-5639-3248-B05A-32846650718A}" destId="{07D9EDB7-BD5D-F243-A92B-3C62EC8ECA31}" srcOrd="0" destOrd="0" presId="urn:microsoft.com/office/officeart/2005/8/layout/default"/>
    <dgm:cxn modelId="{1156897C-57C3-144B-B367-4D24D4EB1E4C}" srcId="{19C5E236-B4B1-B44C-B487-E3B47AEADFC8}" destId="{D4186153-CA93-694B-BC1B-1690B5A2239E}" srcOrd="26" destOrd="0" parTransId="{288ED2EA-A016-D24E-AC64-67F772523471}" sibTransId="{B06A6AAE-AA98-024F-BE3D-7ED254CD3AF8}"/>
    <dgm:cxn modelId="{B4B02F83-E838-A34F-876B-36AF23BC00F2}" srcId="{19C5E236-B4B1-B44C-B487-E3B47AEADFC8}" destId="{6E4D6B04-2326-8448-9083-B371840E65FF}" srcOrd="10" destOrd="0" parTransId="{74F5FA75-E3FD-034C-BAD0-2EBA581AF882}" sibTransId="{7ADA1100-9926-AF4E-9E86-E976CE812787}"/>
    <dgm:cxn modelId="{57FCCE88-57FA-9E46-99A1-6DC0D7743BB3}" srcId="{19C5E236-B4B1-B44C-B487-E3B47AEADFC8}" destId="{4191FE6B-2EBB-B84F-A153-1C7C78F21611}" srcOrd="27" destOrd="0" parTransId="{CD0D472F-B5A7-834C-93FD-1482E1D3B8D2}" sibTransId="{9DFDA69F-BF79-984D-B3B4-F476936D6ABF}"/>
    <dgm:cxn modelId="{3998BC91-BD5A-384A-954E-5A5DC213C4C9}" type="presOf" srcId="{3801ACDF-2206-9C49-AA7D-FEF5D913D111}" destId="{0E26F1C0-1C5E-4244-98A6-7D63760A808B}" srcOrd="0" destOrd="0" presId="urn:microsoft.com/office/officeart/2005/8/layout/default"/>
    <dgm:cxn modelId="{C8C1E791-DEB7-7C4F-995A-0E3E83D1A566}" type="presOf" srcId="{094F0FDF-B03C-2341-B2B4-4EB2E5C99163}" destId="{DB9EF206-E9B6-7B40-9FA8-7EE8F6E3D1D6}" srcOrd="0" destOrd="0" presId="urn:microsoft.com/office/officeart/2005/8/layout/default"/>
    <dgm:cxn modelId="{980B7196-F619-CE4A-B7AC-6DFBED42C0B0}" type="presOf" srcId="{0F7120EE-060A-BE49-BF40-B36600438B91}" destId="{2A99420E-897C-7D46-B3A9-5637E1E2B823}" srcOrd="0" destOrd="0" presId="urn:microsoft.com/office/officeart/2005/8/layout/default"/>
    <dgm:cxn modelId="{DC60EC97-B224-1F41-9DF1-0C64D30118B6}" type="presOf" srcId="{48C8CECD-416B-ED40-9C48-3CF3ECE5FFED}" destId="{FE8CB834-845F-1344-AC74-1669D49BBCDD}" srcOrd="0" destOrd="0" presId="urn:microsoft.com/office/officeart/2005/8/layout/default"/>
    <dgm:cxn modelId="{EEAA289B-49E3-F84F-A712-70B85541F081}" type="presOf" srcId="{5CCD3419-F9BC-4C44-88FB-C3EE32D83F30}" destId="{FCBE7A31-9864-DC46-AEC8-C3EF06B986A4}" srcOrd="0" destOrd="0" presId="urn:microsoft.com/office/officeart/2005/8/layout/default"/>
    <dgm:cxn modelId="{7BD43D9F-3F9C-CE48-B9DD-3570125447A4}" srcId="{19C5E236-B4B1-B44C-B487-E3B47AEADFC8}" destId="{5CCD3419-F9BC-4C44-88FB-C3EE32D83F30}" srcOrd="16" destOrd="0" parTransId="{A02F558B-D9C8-0B4C-8CD4-696516FB1FEB}" sibTransId="{0965A61F-7BE1-364F-9A1C-5B94E40776C5}"/>
    <dgm:cxn modelId="{A4FC6B9F-D7BA-3741-A0DA-4E7190296034}" srcId="{19C5E236-B4B1-B44C-B487-E3B47AEADFC8}" destId="{D957A4E1-554A-1641-A5F2-EBEAFAF1E2E2}" srcOrd="8" destOrd="0" parTransId="{BEA18753-7258-5E4F-96EB-90C64627EDB0}" sibTransId="{6448D578-C777-0647-8A9D-1B5E90DA33FD}"/>
    <dgm:cxn modelId="{795707A1-11E0-274D-A64A-D8490B6A9096}" srcId="{19C5E236-B4B1-B44C-B487-E3B47AEADFC8}" destId="{BE05FF1C-A2A7-BA4E-9FF1-121D3A72D59F}" srcOrd="23" destOrd="0" parTransId="{FCA7F21E-064F-0248-A047-6DEFDC447E7E}" sibTransId="{3B1FB3EA-37ED-6745-9EA5-0ABE47AD367A}"/>
    <dgm:cxn modelId="{A18F89A7-5D4C-1745-8C06-BC571E7C00CE}" type="presOf" srcId="{E647844D-B545-B241-829E-EC57F67EF3DF}" destId="{0F34DC63-54C9-7347-AD6A-959EA8B43E36}" srcOrd="0" destOrd="0" presId="urn:microsoft.com/office/officeart/2005/8/layout/default"/>
    <dgm:cxn modelId="{95AF57A9-BC7A-ED46-8003-4A1B1571AF07}" srcId="{19C5E236-B4B1-B44C-B487-E3B47AEADFC8}" destId="{7E6A4C95-C31B-B143-AC81-AE3DEE2D99A3}" srcOrd="4" destOrd="0" parTransId="{B9BF2566-B034-4F4A-97FB-824614F6CE51}" sibTransId="{959FCC38-5916-5843-9A3A-5DBC1B4AF624}"/>
    <dgm:cxn modelId="{3198FBA9-69CB-8A42-A95F-EC2EECF083D5}" srcId="{19C5E236-B4B1-B44C-B487-E3B47AEADFC8}" destId="{ED90121C-164E-AB47-8D5E-2D5257E82D68}" srcOrd="35" destOrd="0" parTransId="{03216B86-4D8E-3941-B9A1-6C733708D357}" sibTransId="{04A524C4-9FF4-6041-BFC1-7FE828A02589}"/>
    <dgm:cxn modelId="{A2F7F1AA-B3EF-2544-BB24-E6D3808CD3E1}" srcId="{19C5E236-B4B1-B44C-B487-E3B47AEADFC8}" destId="{A79577D6-EDA0-7942-8AFA-89D9AEF51329}" srcOrd="33" destOrd="0" parTransId="{E23C2F84-3973-2A4A-AB54-8228944FA801}" sibTransId="{3A642165-E07C-E74F-A74E-4FFB75073223}"/>
    <dgm:cxn modelId="{16A8B1B1-2717-F542-9C39-EF13517D609B}" srcId="{19C5E236-B4B1-B44C-B487-E3B47AEADFC8}" destId="{2C26A5DE-8323-F24A-9DCA-D28C91BC2B4D}" srcOrd="14" destOrd="0" parTransId="{276AC026-2D4A-F845-AA47-C5454F3DCB6B}" sibTransId="{E5AFED1E-EFCD-AF41-BDC6-70B0E85100D6}"/>
    <dgm:cxn modelId="{0E2E09B2-7298-3341-BBDC-FCB854EBA967}" srcId="{19C5E236-B4B1-B44C-B487-E3B47AEADFC8}" destId="{19100347-FDE0-2943-A45E-F819F127DF14}" srcOrd="20" destOrd="0" parTransId="{5F030C7A-AF4D-E943-A07A-E1AFCDBC82EA}" sibTransId="{0D3CAF7F-704F-4044-94E4-9B49203CDE03}"/>
    <dgm:cxn modelId="{226727B2-948F-B64D-95FA-B9A1DA63E6C9}" srcId="{19C5E236-B4B1-B44C-B487-E3B47AEADFC8}" destId="{ECC7B172-AE8F-3F46-A614-6541264D0670}" srcOrd="36" destOrd="0" parTransId="{236D7747-631D-514C-B856-908F372C8937}" sibTransId="{74A27BA6-4BC3-0E44-834A-A3C72D57C7F8}"/>
    <dgm:cxn modelId="{FBF12CB5-5D3C-5B49-83E2-EA1842BCED95}" type="presOf" srcId="{19100347-FDE0-2943-A45E-F819F127DF14}" destId="{BF02E35B-08DE-3943-9CED-F70006A0745A}" srcOrd="0" destOrd="0" presId="urn:microsoft.com/office/officeart/2005/8/layout/default"/>
    <dgm:cxn modelId="{759236B5-F3B5-FE42-98C4-E8943C7B5955}" srcId="{19C5E236-B4B1-B44C-B487-E3B47AEADFC8}" destId="{D12742D3-0A3B-3F46-B16D-DA8CEA38A548}" srcOrd="25" destOrd="0" parTransId="{B0774919-A4F6-7942-A2D8-1A7E679AE397}" sibTransId="{F2FE5B23-28D6-D444-9CC7-F86F876F9F7C}"/>
    <dgm:cxn modelId="{F791CDC6-C007-D040-9182-3876D3E42718}" type="presOf" srcId="{A79577D6-EDA0-7942-8AFA-89D9AEF51329}" destId="{5FF7F438-BA1B-9741-9419-F941D627D73E}" srcOrd="0" destOrd="0" presId="urn:microsoft.com/office/officeart/2005/8/layout/default"/>
    <dgm:cxn modelId="{412020C9-86E1-FD4A-B2AA-FA4695DDFB9C}" srcId="{19C5E236-B4B1-B44C-B487-E3B47AEADFC8}" destId="{DF57C73B-775B-8541-B699-C2F25F00E0DD}" srcOrd="21" destOrd="0" parTransId="{2A07A369-33BB-4942-A29D-7B73786B6576}" sibTransId="{B1F9C45A-18AF-0542-88AF-A0B4596D8553}"/>
    <dgm:cxn modelId="{893498CA-FA43-584A-B55B-EB1D614CBD39}" srcId="{19C5E236-B4B1-B44C-B487-E3B47AEADFC8}" destId="{0F7120EE-060A-BE49-BF40-B36600438B91}" srcOrd="28" destOrd="0" parTransId="{313AD0D6-E7B9-204B-8EB1-D5980FE81B50}" sibTransId="{6305B245-43C3-6244-BF25-362BCAFE2528}"/>
    <dgm:cxn modelId="{BD1604CD-49D3-3D4D-B357-46A22E0A0DDB}" srcId="{19C5E236-B4B1-B44C-B487-E3B47AEADFC8}" destId="{EA6D479D-AF76-9247-BB30-C66185EF22EA}" srcOrd="3" destOrd="0" parTransId="{1EB0DCAE-2A26-7146-90D7-72438BD0DD7C}" sibTransId="{936CAB3A-1211-5C45-A8ED-238736DCF03F}"/>
    <dgm:cxn modelId="{266997D1-F7B6-9D40-9817-DBF75F339E28}" type="presOf" srcId="{9E5950D8-63CE-BA48-9AD2-05D7B8EB75A8}" destId="{5E313B0D-1467-0648-9BE4-0CD9B3174D2E}" srcOrd="0" destOrd="0" presId="urn:microsoft.com/office/officeart/2005/8/layout/default"/>
    <dgm:cxn modelId="{A6FD46D3-C8A3-384E-A86D-C44776CEAD7C}" srcId="{19C5E236-B4B1-B44C-B487-E3B47AEADFC8}" destId="{48C8CECD-416B-ED40-9C48-3CF3ECE5FFED}" srcOrd="30" destOrd="0" parTransId="{EE91BA1C-542C-4E4A-91B6-384F98BF1A9C}" sibTransId="{9D92813E-B957-9947-824A-BC50E1FAA746}"/>
    <dgm:cxn modelId="{644547DE-BF53-4249-BD37-483CC3C5F513}" srcId="{19C5E236-B4B1-B44C-B487-E3B47AEADFC8}" destId="{F82CF3C3-59F8-D241-8A93-612BE642699E}" srcOrd="15" destOrd="0" parTransId="{46EC16A7-C7FB-FB47-84DC-BB1A135CE3A2}" sibTransId="{5145B01A-0056-3640-B4D7-66EF7AFFC1AE}"/>
    <dgm:cxn modelId="{5DE0B0DE-A03A-2B40-9DA7-5511ABD70105}" srcId="{19C5E236-B4B1-B44C-B487-E3B47AEADFC8}" destId="{F92F57C5-5639-3248-B05A-32846650718A}" srcOrd="6" destOrd="0" parTransId="{A2C42ABC-77D3-A54D-B1DA-C098C654E9D0}" sibTransId="{9213A9EC-9130-0C44-B4D2-F6E1C6D3D725}"/>
    <dgm:cxn modelId="{99CCADDF-5E93-F84E-94D4-26A78B756791}" srcId="{19C5E236-B4B1-B44C-B487-E3B47AEADFC8}" destId="{65BCE981-5A19-3F4F-BFF6-7518AF88E8C1}" srcOrd="11" destOrd="0" parTransId="{6664D324-F80D-AC45-8A06-5AE3CBAD8778}" sibTransId="{43EC8954-EAB7-464F-A131-B0CDA8A82173}"/>
    <dgm:cxn modelId="{16BE78E1-D99B-9548-BFA9-36817DFAA992}" srcId="{19C5E236-B4B1-B44C-B487-E3B47AEADFC8}" destId="{C2C4328A-6349-5443-AB43-5582672C4BF7}" srcOrd="19" destOrd="0" parTransId="{AF648668-74F0-1142-8238-21AA970AA9D3}" sibTransId="{4D5D897B-23C9-804C-81A6-AB522F740B8F}"/>
    <dgm:cxn modelId="{460FD1E1-85E0-3243-8BAA-2BD1B1DA2BD7}" type="presOf" srcId="{1EB9D717-B75B-3E4C-AA12-C72D2A7A88D7}" destId="{35854D09-1771-6646-94F3-555603566DC1}" srcOrd="0" destOrd="0" presId="urn:microsoft.com/office/officeart/2005/8/layout/default"/>
    <dgm:cxn modelId="{4C2B0DE2-5BED-9B4C-999C-ECA58D883D4A}" type="presOf" srcId="{F8DEA25D-5EEF-FB47-AC7C-1D43B3ACD119}" destId="{48790CB0-FF75-0247-A4D4-D15CA193A649}" srcOrd="0" destOrd="0" presId="urn:microsoft.com/office/officeart/2005/8/layout/default"/>
    <dgm:cxn modelId="{8824BFE3-9671-C740-AB43-CE1165D67D06}" type="presOf" srcId="{6A06F633-3602-E84A-A37B-6FE82BACDB6D}" destId="{F0850D3C-60D6-624E-A190-3D3E1AAF0A6C}" srcOrd="0" destOrd="0" presId="urn:microsoft.com/office/officeart/2005/8/layout/default"/>
    <dgm:cxn modelId="{8B6F53E6-064F-3641-B4E6-D9372E67848C}" type="presOf" srcId="{4191FE6B-2EBB-B84F-A153-1C7C78F21611}" destId="{C0E668BA-2923-0544-A06F-254B0BEC263D}" srcOrd="0" destOrd="0" presId="urn:microsoft.com/office/officeart/2005/8/layout/default"/>
    <dgm:cxn modelId="{E174AEE9-DF75-B94C-85E1-217216C1D085}" type="presOf" srcId="{D7034962-26FB-7D4E-AD32-711ECBD58094}" destId="{79043FF6-D187-E146-827B-445B3A401DCD}" srcOrd="0" destOrd="0" presId="urn:microsoft.com/office/officeart/2005/8/layout/default"/>
    <dgm:cxn modelId="{2B647BEA-ED24-9249-87FC-DD10461C0639}" type="presOf" srcId="{6E16D8B2-AEF5-3C43-8291-02EE6AAA0C7A}" destId="{8BF21634-85AC-2E42-A091-14585CD83F05}" srcOrd="0" destOrd="0" presId="urn:microsoft.com/office/officeart/2005/8/layout/default"/>
    <dgm:cxn modelId="{8E2B7FEE-9E88-9447-B3F1-88100703B3B6}" type="presOf" srcId="{88E41199-777A-6A43-84FC-7D01AC4D5513}" destId="{4DCF2743-4DA4-C64B-B637-6E6F52C1D703}" srcOrd="0" destOrd="0" presId="urn:microsoft.com/office/officeart/2005/8/layout/default"/>
    <dgm:cxn modelId="{485A76F9-9C2D-6844-A189-E9EBC31944A7}" srcId="{19C5E236-B4B1-B44C-B487-E3B47AEADFC8}" destId="{204E8CBF-C51F-ED49-8742-20BD4ECE86EB}" srcOrd="32" destOrd="0" parTransId="{8FBEE857-916D-7E48-820D-3E6F1B6DB8DB}" sibTransId="{9D513BE1-D870-9443-91AD-9C06AA9EB744}"/>
    <dgm:cxn modelId="{0C24B3FA-5AAC-7F47-9A30-AAF583A3C8BD}" srcId="{19C5E236-B4B1-B44C-B487-E3B47AEADFC8}" destId="{D7034962-26FB-7D4E-AD32-711ECBD58094}" srcOrd="34" destOrd="0" parTransId="{1B561A17-F6AD-0649-A84F-DF432DF2BD1B}" sibTransId="{F98EB89A-7372-F242-977A-FD6341D7C574}"/>
    <dgm:cxn modelId="{930F59FC-BF7E-1A4F-A044-891FF2CED21E}" srcId="{19C5E236-B4B1-B44C-B487-E3B47AEADFC8}" destId="{6A06F633-3602-E84A-A37B-6FE82BACDB6D}" srcOrd="18" destOrd="0" parTransId="{98374FC9-7925-0A44-94DF-C939BCB7D839}" sibTransId="{3364299D-DA20-2D4F-B73E-8A4E10E21AAE}"/>
    <dgm:cxn modelId="{10F928FE-5A76-6D43-96B4-38BA39F8857C}" srcId="{19C5E236-B4B1-B44C-B487-E3B47AEADFC8}" destId="{2B94A0ED-E5BD-2D42-B028-8A5FEFD9397A}" srcOrd="22" destOrd="0" parTransId="{2CEF38DB-D76D-DF46-B5BE-ED639D2BEF48}" sibTransId="{77343526-358C-7E4E-AEB3-B13089B9B2FE}"/>
    <dgm:cxn modelId="{FFBC50FF-2EB1-7C49-B241-A1C9CE13AAA7}" type="presOf" srcId="{ECC7B172-AE8F-3F46-A614-6541264D0670}" destId="{EC4746D7-9973-4445-B822-0869750B904C}" srcOrd="0" destOrd="0" presId="urn:microsoft.com/office/officeart/2005/8/layout/default"/>
    <dgm:cxn modelId="{9CE5EAC5-FC69-9047-996B-8678562CD18E}" type="presParOf" srcId="{89CEE291-9C1C-1D49-A691-E98CDC5D4018}" destId="{6F1BE95F-598D-2443-BF26-E19B04870924}" srcOrd="0" destOrd="0" presId="urn:microsoft.com/office/officeart/2005/8/layout/default"/>
    <dgm:cxn modelId="{B7C3313D-1069-2546-AE5A-E6A7B41DCC17}" type="presParOf" srcId="{89CEE291-9C1C-1D49-A691-E98CDC5D4018}" destId="{2255768A-C7FD-DE4D-BA3D-195F75421C42}" srcOrd="1" destOrd="0" presId="urn:microsoft.com/office/officeart/2005/8/layout/default"/>
    <dgm:cxn modelId="{3777C8D2-25E2-7441-84F1-3822E40D9B22}" type="presParOf" srcId="{89CEE291-9C1C-1D49-A691-E98CDC5D4018}" destId="{8BF21634-85AC-2E42-A091-14585CD83F05}" srcOrd="2" destOrd="0" presId="urn:microsoft.com/office/officeart/2005/8/layout/default"/>
    <dgm:cxn modelId="{8E6443C2-6207-6141-8C6A-2295DC7EDD1B}" type="presParOf" srcId="{89CEE291-9C1C-1D49-A691-E98CDC5D4018}" destId="{59055E4F-76ED-2A4D-951E-4259246457B8}" srcOrd="3" destOrd="0" presId="urn:microsoft.com/office/officeart/2005/8/layout/default"/>
    <dgm:cxn modelId="{FE774FDC-8151-7040-9116-AE0108CE5BC6}" type="presParOf" srcId="{89CEE291-9C1C-1D49-A691-E98CDC5D4018}" destId="{4DCF2743-4DA4-C64B-B637-6E6F52C1D703}" srcOrd="4" destOrd="0" presId="urn:microsoft.com/office/officeart/2005/8/layout/default"/>
    <dgm:cxn modelId="{D84E5E2D-F830-9C48-AC58-D6C2BFF87966}" type="presParOf" srcId="{89CEE291-9C1C-1D49-A691-E98CDC5D4018}" destId="{9C236C9B-235D-D143-B573-AEFD1BA85DD6}" srcOrd="5" destOrd="0" presId="urn:microsoft.com/office/officeart/2005/8/layout/default"/>
    <dgm:cxn modelId="{E92821E4-1A79-9949-990A-023707DF9EAB}" type="presParOf" srcId="{89CEE291-9C1C-1D49-A691-E98CDC5D4018}" destId="{172770B1-BC0B-1A41-94C2-60DE84B6FB14}" srcOrd="6" destOrd="0" presId="urn:microsoft.com/office/officeart/2005/8/layout/default"/>
    <dgm:cxn modelId="{DB14BAE4-279B-3146-811F-1339573B1E33}" type="presParOf" srcId="{89CEE291-9C1C-1D49-A691-E98CDC5D4018}" destId="{F4C54F7A-8440-214C-AE0E-A924EEDE4338}" srcOrd="7" destOrd="0" presId="urn:microsoft.com/office/officeart/2005/8/layout/default"/>
    <dgm:cxn modelId="{5278FAB7-5029-0F40-BCD3-EE673CB5A3E3}" type="presParOf" srcId="{89CEE291-9C1C-1D49-A691-E98CDC5D4018}" destId="{DBC73EC6-DD5B-AD46-A9EB-CA9C77D049DA}" srcOrd="8" destOrd="0" presId="urn:microsoft.com/office/officeart/2005/8/layout/default"/>
    <dgm:cxn modelId="{644B0650-95BB-F64A-944F-E37D645FE09E}" type="presParOf" srcId="{89CEE291-9C1C-1D49-A691-E98CDC5D4018}" destId="{7F9C8361-B12E-364B-97ED-283892D1B7B3}" srcOrd="9" destOrd="0" presId="urn:microsoft.com/office/officeart/2005/8/layout/default"/>
    <dgm:cxn modelId="{345A0571-5EF7-8B4B-8132-8075D53B49CD}" type="presParOf" srcId="{89CEE291-9C1C-1D49-A691-E98CDC5D4018}" destId="{0F34DC63-54C9-7347-AD6A-959EA8B43E36}" srcOrd="10" destOrd="0" presId="urn:microsoft.com/office/officeart/2005/8/layout/default"/>
    <dgm:cxn modelId="{57308069-A27E-E34E-8C09-6359974F1FFE}" type="presParOf" srcId="{89CEE291-9C1C-1D49-A691-E98CDC5D4018}" destId="{1294B2E0-3D70-394D-955D-E764BA9A5320}" srcOrd="11" destOrd="0" presId="urn:microsoft.com/office/officeart/2005/8/layout/default"/>
    <dgm:cxn modelId="{BA6195E5-6282-294B-9667-2C10FFA5214D}" type="presParOf" srcId="{89CEE291-9C1C-1D49-A691-E98CDC5D4018}" destId="{07D9EDB7-BD5D-F243-A92B-3C62EC8ECA31}" srcOrd="12" destOrd="0" presId="urn:microsoft.com/office/officeart/2005/8/layout/default"/>
    <dgm:cxn modelId="{797C3389-D02F-2F49-B598-FF2C1A89B280}" type="presParOf" srcId="{89CEE291-9C1C-1D49-A691-E98CDC5D4018}" destId="{8BC94336-AB8E-8B48-877D-DE4DDF75402E}" srcOrd="13" destOrd="0" presId="urn:microsoft.com/office/officeart/2005/8/layout/default"/>
    <dgm:cxn modelId="{DD41046F-4D15-4549-A4DD-22A2D3CFC531}" type="presParOf" srcId="{89CEE291-9C1C-1D49-A691-E98CDC5D4018}" destId="{35854D09-1771-6646-94F3-555603566DC1}" srcOrd="14" destOrd="0" presId="urn:microsoft.com/office/officeart/2005/8/layout/default"/>
    <dgm:cxn modelId="{15118A1D-B1A2-C34E-90FC-3297559495E8}" type="presParOf" srcId="{89CEE291-9C1C-1D49-A691-E98CDC5D4018}" destId="{F333A9A5-4EF9-7C4F-B8E4-672A50FF00CC}" srcOrd="15" destOrd="0" presId="urn:microsoft.com/office/officeart/2005/8/layout/default"/>
    <dgm:cxn modelId="{3843DADB-1833-BA4D-B6C4-E5E9EE11C1B4}" type="presParOf" srcId="{89CEE291-9C1C-1D49-A691-E98CDC5D4018}" destId="{57FE455F-57B3-9541-AC5A-BC24C2EA623A}" srcOrd="16" destOrd="0" presId="urn:microsoft.com/office/officeart/2005/8/layout/default"/>
    <dgm:cxn modelId="{6C14C84C-4381-1141-B450-3B9E8F0B8A42}" type="presParOf" srcId="{89CEE291-9C1C-1D49-A691-E98CDC5D4018}" destId="{19DDF222-D98B-7F48-AB3B-07ADCCADCC85}" srcOrd="17" destOrd="0" presId="urn:microsoft.com/office/officeart/2005/8/layout/default"/>
    <dgm:cxn modelId="{9388511B-30BE-EE43-8F16-70519CE54EA9}" type="presParOf" srcId="{89CEE291-9C1C-1D49-A691-E98CDC5D4018}" destId="{DB9EF206-E9B6-7B40-9FA8-7EE8F6E3D1D6}" srcOrd="18" destOrd="0" presId="urn:microsoft.com/office/officeart/2005/8/layout/default"/>
    <dgm:cxn modelId="{8F6C7330-2EBE-A449-A4CE-725281CD5EE0}" type="presParOf" srcId="{89CEE291-9C1C-1D49-A691-E98CDC5D4018}" destId="{A010B0F0-108D-4540-90AC-90D43D52D32E}" srcOrd="19" destOrd="0" presId="urn:microsoft.com/office/officeart/2005/8/layout/default"/>
    <dgm:cxn modelId="{F34A60F5-9934-F947-8CF5-E323BB555CDC}" type="presParOf" srcId="{89CEE291-9C1C-1D49-A691-E98CDC5D4018}" destId="{E664347A-6390-0B46-A4BB-6C1675AAFBBB}" srcOrd="20" destOrd="0" presId="urn:microsoft.com/office/officeart/2005/8/layout/default"/>
    <dgm:cxn modelId="{9B6D1EAB-7620-434C-8080-1BAF7A2CA936}" type="presParOf" srcId="{89CEE291-9C1C-1D49-A691-E98CDC5D4018}" destId="{E41ED795-EC84-5B42-A083-23BD4D87DCE3}" srcOrd="21" destOrd="0" presId="urn:microsoft.com/office/officeart/2005/8/layout/default"/>
    <dgm:cxn modelId="{CC3245B6-898F-A54A-A02F-526C066390B8}" type="presParOf" srcId="{89CEE291-9C1C-1D49-A691-E98CDC5D4018}" destId="{95F5F986-CC75-9841-866B-0B0F748637C4}" srcOrd="22" destOrd="0" presId="urn:microsoft.com/office/officeart/2005/8/layout/default"/>
    <dgm:cxn modelId="{35AA4C95-AB88-1042-A932-BE5DFEEF3340}" type="presParOf" srcId="{89CEE291-9C1C-1D49-A691-E98CDC5D4018}" destId="{F8476CE8-6C0C-E045-BBAA-A09D72B9738C}" srcOrd="23" destOrd="0" presId="urn:microsoft.com/office/officeart/2005/8/layout/default"/>
    <dgm:cxn modelId="{734616FE-75B1-F741-AA0E-7C82E5BA44F0}" type="presParOf" srcId="{89CEE291-9C1C-1D49-A691-E98CDC5D4018}" destId="{3722E556-B6A8-CB4E-B505-CCF57176023A}" srcOrd="24" destOrd="0" presId="urn:microsoft.com/office/officeart/2005/8/layout/default"/>
    <dgm:cxn modelId="{BD74D39A-EDA5-4447-A5F6-78B34B4611D0}" type="presParOf" srcId="{89CEE291-9C1C-1D49-A691-E98CDC5D4018}" destId="{074AAF99-04E7-3A4E-8544-5F3C2CD3B877}" srcOrd="25" destOrd="0" presId="urn:microsoft.com/office/officeart/2005/8/layout/default"/>
    <dgm:cxn modelId="{A6CAC2FC-A955-4E4C-8DB8-A928C46DA3B8}" type="presParOf" srcId="{89CEE291-9C1C-1D49-A691-E98CDC5D4018}" destId="{8D5ADE46-16CA-2A4E-A272-EC65527DC83D}" srcOrd="26" destOrd="0" presId="urn:microsoft.com/office/officeart/2005/8/layout/default"/>
    <dgm:cxn modelId="{E1A8D6F2-3A23-B14A-A7D2-D491F89D9FE2}" type="presParOf" srcId="{89CEE291-9C1C-1D49-A691-E98CDC5D4018}" destId="{75032C8B-D9E4-E547-9C46-48E079DABA3C}" srcOrd="27" destOrd="0" presId="urn:microsoft.com/office/officeart/2005/8/layout/default"/>
    <dgm:cxn modelId="{A3F83924-E3BE-1544-AFCD-9FEA298B2819}" type="presParOf" srcId="{89CEE291-9C1C-1D49-A691-E98CDC5D4018}" destId="{F50C88CE-21C1-EF4E-8061-AF1A5901537C}" srcOrd="28" destOrd="0" presId="urn:microsoft.com/office/officeart/2005/8/layout/default"/>
    <dgm:cxn modelId="{3E244566-CB0F-4C4A-8286-8FF3F9DA2532}" type="presParOf" srcId="{89CEE291-9C1C-1D49-A691-E98CDC5D4018}" destId="{7433FAB9-96CD-F746-8D70-303AB5CAEB84}" srcOrd="29" destOrd="0" presId="urn:microsoft.com/office/officeart/2005/8/layout/default"/>
    <dgm:cxn modelId="{13E38C7F-FDAD-4B45-BA42-251E77848479}" type="presParOf" srcId="{89CEE291-9C1C-1D49-A691-E98CDC5D4018}" destId="{075EB075-8C65-7547-A708-AA621B3B6CA3}" srcOrd="30" destOrd="0" presId="urn:microsoft.com/office/officeart/2005/8/layout/default"/>
    <dgm:cxn modelId="{E0C0BA26-D071-3E4B-85FA-BBF67E93A2C9}" type="presParOf" srcId="{89CEE291-9C1C-1D49-A691-E98CDC5D4018}" destId="{A38BA00F-C960-E84A-8291-D2C0946A5E7F}" srcOrd="31" destOrd="0" presId="urn:microsoft.com/office/officeart/2005/8/layout/default"/>
    <dgm:cxn modelId="{D835F278-CF10-3347-9982-596BE2F7F132}" type="presParOf" srcId="{89CEE291-9C1C-1D49-A691-E98CDC5D4018}" destId="{FCBE7A31-9864-DC46-AEC8-C3EF06B986A4}" srcOrd="32" destOrd="0" presId="urn:microsoft.com/office/officeart/2005/8/layout/default"/>
    <dgm:cxn modelId="{62E4A957-2707-CE46-9B23-930EB270AC6A}" type="presParOf" srcId="{89CEE291-9C1C-1D49-A691-E98CDC5D4018}" destId="{C34935FC-A574-2B47-8555-75EA362F5559}" srcOrd="33" destOrd="0" presId="urn:microsoft.com/office/officeart/2005/8/layout/default"/>
    <dgm:cxn modelId="{42367239-CDF4-524F-BC29-4C97C54CA464}" type="presParOf" srcId="{89CEE291-9C1C-1D49-A691-E98CDC5D4018}" destId="{5E313B0D-1467-0648-9BE4-0CD9B3174D2E}" srcOrd="34" destOrd="0" presId="urn:microsoft.com/office/officeart/2005/8/layout/default"/>
    <dgm:cxn modelId="{376F8ABB-0DEA-E546-85F9-071B72803851}" type="presParOf" srcId="{89CEE291-9C1C-1D49-A691-E98CDC5D4018}" destId="{F5B5BACC-4A09-0347-A101-B92E96DE26FA}" srcOrd="35" destOrd="0" presId="urn:microsoft.com/office/officeart/2005/8/layout/default"/>
    <dgm:cxn modelId="{3BF4CB40-0A56-A544-8B1E-5C1D1217EF4B}" type="presParOf" srcId="{89CEE291-9C1C-1D49-A691-E98CDC5D4018}" destId="{F0850D3C-60D6-624E-A190-3D3E1AAF0A6C}" srcOrd="36" destOrd="0" presId="urn:microsoft.com/office/officeart/2005/8/layout/default"/>
    <dgm:cxn modelId="{9D99E575-0B01-604E-9ECB-FAD20379A13C}" type="presParOf" srcId="{89CEE291-9C1C-1D49-A691-E98CDC5D4018}" destId="{B3C93CAE-C6F8-D14E-9EDC-BEE22303AD27}" srcOrd="37" destOrd="0" presId="urn:microsoft.com/office/officeart/2005/8/layout/default"/>
    <dgm:cxn modelId="{4ED11C54-9044-684D-BFE8-04AEB9AFAA1E}" type="presParOf" srcId="{89CEE291-9C1C-1D49-A691-E98CDC5D4018}" destId="{A4EBB65C-C1B6-6448-BBC9-5F004477586A}" srcOrd="38" destOrd="0" presId="urn:microsoft.com/office/officeart/2005/8/layout/default"/>
    <dgm:cxn modelId="{7C2F91AA-96D9-3F4C-9B87-9F1EFDEAF21B}" type="presParOf" srcId="{89CEE291-9C1C-1D49-A691-E98CDC5D4018}" destId="{7E5FFDA9-E5F6-5541-9238-2B8CD220860D}" srcOrd="39" destOrd="0" presId="urn:microsoft.com/office/officeart/2005/8/layout/default"/>
    <dgm:cxn modelId="{3FE15925-1A5F-FD47-9F58-7A676B584281}" type="presParOf" srcId="{89CEE291-9C1C-1D49-A691-E98CDC5D4018}" destId="{BF02E35B-08DE-3943-9CED-F70006A0745A}" srcOrd="40" destOrd="0" presId="urn:microsoft.com/office/officeart/2005/8/layout/default"/>
    <dgm:cxn modelId="{D7658CFF-0046-6746-ADAD-36F7A7FE815E}" type="presParOf" srcId="{89CEE291-9C1C-1D49-A691-E98CDC5D4018}" destId="{35D0B9AF-25FD-8049-86E3-D7D790AE9015}" srcOrd="41" destOrd="0" presId="urn:microsoft.com/office/officeart/2005/8/layout/default"/>
    <dgm:cxn modelId="{CA74F36D-70DF-E740-AD38-E87477176866}" type="presParOf" srcId="{89CEE291-9C1C-1D49-A691-E98CDC5D4018}" destId="{B62B0BF9-1183-274F-90F1-E55C4A01A979}" srcOrd="42" destOrd="0" presId="urn:microsoft.com/office/officeart/2005/8/layout/default"/>
    <dgm:cxn modelId="{D195843C-2CE7-8445-BC16-321644ED619D}" type="presParOf" srcId="{89CEE291-9C1C-1D49-A691-E98CDC5D4018}" destId="{7523E758-F8EF-1646-A877-C5454F9B8890}" srcOrd="43" destOrd="0" presId="urn:microsoft.com/office/officeart/2005/8/layout/default"/>
    <dgm:cxn modelId="{9CB840DC-2DAA-5D4F-A992-FFFAE0ABDDFC}" type="presParOf" srcId="{89CEE291-9C1C-1D49-A691-E98CDC5D4018}" destId="{F35D29CC-5D01-5144-BF34-AC310EED6BEC}" srcOrd="44" destOrd="0" presId="urn:microsoft.com/office/officeart/2005/8/layout/default"/>
    <dgm:cxn modelId="{68CF538C-899E-D946-91F9-81D0EB477367}" type="presParOf" srcId="{89CEE291-9C1C-1D49-A691-E98CDC5D4018}" destId="{9A7BC5BC-B3A0-1348-8197-E9D8881B5E32}" srcOrd="45" destOrd="0" presId="urn:microsoft.com/office/officeart/2005/8/layout/default"/>
    <dgm:cxn modelId="{727EB9FA-C04B-1F4E-983A-2968654B6DED}" type="presParOf" srcId="{89CEE291-9C1C-1D49-A691-E98CDC5D4018}" destId="{6850269B-819B-6F4E-95DE-8CFCA0053165}" srcOrd="46" destOrd="0" presId="urn:microsoft.com/office/officeart/2005/8/layout/default"/>
    <dgm:cxn modelId="{A6C3CE4C-1CAF-3D43-80BC-9D1DC5F37A97}" type="presParOf" srcId="{89CEE291-9C1C-1D49-A691-E98CDC5D4018}" destId="{CB26AE4C-8444-FE4F-9562-DA6DD1772FCA}" srcOrd="47" destOrd="0" presId="urn:microsoft.com/office/officeart/2005/8/layout/default"/>
    <dgm:cxn modelId="{80D9CB76-F876-0D4E-BB73-8D1EFDBE6829}" type="presParOf" srcId="{89CEE291-9C1C-1D49-A691-E98CDC5D4018}" destId="{D36E5389-E707-F24B-88AC-41CB536C52A8}" srcOrd="48" destOrd="0" presId="urn:microsoft.com/office/officeart/2005/8/layout/default"/>
    <dgm:cxn modelId="{02D46A37-4407-024B-A536-72752E7B3AAC}" type="presParOf" srcId="{89CEE291-9C1C-1D49-A691-E98CDC5D4018}" destId="{04F65DBF-47DF-9945-8C63-FB9855C9E793}" srcOrd="49" destOrd="0" presId="urn:microsoft.com/office/officeart/2005/8/layout/default"/>
    <dgm:cxn modelId="{91EC69C3-1600-884D-9CAF-9CD06954EBDE}" type="presParOf" srcId="{89CEE291-9C1C-1D49-A691-E98CDC5D4018}" destId="{B4C6C7EF-7543-8D48-B1F8-97BDC998C638}" srcOrd="50" destOrd="0" presId="urn:microsoft.com/office/officeart/2005/8/layout/default"/>
    <dgm:cxn modelId="{BCCE2D36-06D0-4245-9CA3-EC5C78C16242}" type="presParOf" srcId="{89CEE291-9C1C-1D49-A691-E98CDC5D4018}" destId="{C943CB6E-B9B4-0046-9D4D-544C647FB6B7}" srcOrd="51" destOrd="0" presId="urn:microsoft.com/office/officeart/2005/8/layout/default"/>
    <dgm:cxn modelId="{7EA441AF-AF1C-5943-9C60-BC818A007F66}" type="presParOf" srcId="{89CEE291-9C1C-1D49-A691-E98CDC5D4018}" destId="{7DD364CD-F8FE-264D-84D0-BE64AF302ABB}" srcOrd="52" destOrd="0" presId="urn:microsoft.com/office/officeart/2005/8/layout/default"/>
    <dgm:cxn modelId="{736ACF15-2972-0243-9D41-A6AC3C1A38FA}" type="presParOf" srcId="{89CEE291-9C1C-1D49-A691-E98CDC5D4018}" destId="{D76A2C39-B2ED-C042-9671-6D3711B6A543}" srcOrd="53" destOrd="0" presId="urn:microsoft.com/office/officeart/2005/8/layout/default"/>
    <dgm:cxn modelId="{059122EC-466F-8142-836C-889169A9A380}" type="presParOf" srcId="{89CEE291-9C1C-1D49-A691-E98CDC5D4018}" destId="{C0E668BA-2923-0544-A06F-254B0BEC263D}" srcOrd="54" destOrd="0" presId="urn:microsoft.com/office/officeart/2005/8/layout/default"/>
    <dgm:cxn modelId="{A39F793B-BAA2-F044-AAD9-E19C49B83C04}" type="presParOf" srcId="{89CEE291-9C1C-1D49-A691-E98CDC5D4018}" destId="{B1C47F27-8DA4-D444-9B62-D38E3C7621D0}" srcOrd="55" destOrd="0" presId="urn:microsoft.com/office/officeart/2005/8/layout/default"/>
    <dgm:cxn modelId="{5648ED0C-88F0-9E48-A2BF-B5A37A162FE4}" type="presParOf" srcId="{89CEE291-9C1C-1D49-A691-E98CDC5D4018}" destId="{2A99420E-897C-7D46-B3A9-5637E1E2B823}" srcOrd="56" destOrd="0" presId="urn:microsoft.com/office/officeart/2005/8/layout/default"/>
    <dgm:cxn modelId="{8241F5D2-3C8B-C04B-BAC2-6F316B34031E}" type="presParOf" srcId="{89CEE291-9C1C-1D49-A691-E98CDC5D4018}" destId="{74D4E8A9-F653-4A4D-94A4-DAE435D33A3D}" srcOrd="57" destOrd="0" presId="urn:microsoft.com/office/officeart/2005/8/layout/default"/>
    <dgm:cxn modelId="{084CD5C5-EDDA-454B-8A9B-59C1FB82E870}" type="presParOf" srcId="{89CEE291-9C1C-1D49-A691-E98CDC5D4018}" destId="{0E26F1C0-1C5E-4244-98A6-7D63760A808B}" srcOrd="58" destOrd="0" presId="urn:microsoft.com/office/officeart/2005/8/layout/default"/>
    <dgm:cxn modelId="{DDE2BA02-76B5-A640-A83F-062F37C58154}" type="presParOf" srcId="{89CEE291-9C1C-1D49-A691-E98CDC5D4018}" destId="{EF325252-8C68-C941-8E3F-3BABF6A6B5D9}" srcOrd="59" destOrd="0" presId="urn:microsoft.com/office/officeart/2005/8/layout/default"/>
    <dgm:cxn modelId="{861F946D-00FC-1F45-B91E-70660968E0CE}" type="presParOf" srcId="{89CEE291-9C1C-1D49-A691-E98CDC5D4018}" destId="{FE8CB834-845F-1344-AC74-1669D49BBCDD}" srcOrd="60" destOrd="0" presId="urn:microsoft.com/office/officeart/2005/8/layout/default"/>
    <dgm:cxn modelId="{87AD4A24-B612-BB48-B2F5-301253F28C87}" type="presParOf" srcId="{89CEE291-9C1C-1D49-A691-E98CDC5D4018}" destId="{547BABD9-EEEC-B04B-99E5-2247ACD78240}" srcOrd="61" destOrd="0" presId="urn:microsoft.com/office/officeart/2005/8/layout/default"/>
    <dgm:cxn modelId="{BC55B52D-617C-D644-BBB6-D82B8B866F15}" type="presParOf" srcId="{89CEE291-9C1C-1D49-A691-E98CDC5D4018}" destId="{48790CB0-FF75-0247-A4D4-D15CA193A649}" srcOrd="62" destOrd="0" presId="urn:microsoft.com/office/officeart/2005/8/layout/default"/>
    <dgm:cxn modelId="{D19FC653-3FF0-B840-BD79-902389ECA548}" type="presParOf" srcId="{89CEE291-9C1C-1D49-A691-E98CDC5D4018}" destId="{23DCEFAD-5A20-9C45-BE24-9339A9E4F95B}" srcOrd="63" destOrd="0" presId="urn:microsoft.com/office/officeart/2005/8/layout/default"/>
    <dgm:cxn modelId="{A61EBBC2-C859-0546-8270-A81619B047D6}" type="presParOf" srcId="{89CEE291-9C1C-1D49-A691-E98CDC5D4018}" destId="{00BFF1B3-858C-1240-BBB1-D11B7CCD6C9B}" srcOrd="64" destOrd="0" presId="urn:microsoft.com/office/officeart/2005/8/layout/default"/>
    <dgm:cxn modelId="{480033C6-2415-E149-AFA9-F0356625AAFB}" type="presParOf" srcId="{89CEE291-9C1C-1D49-A691-E98CDC5D4018}" destId="{C5043381-5D43-1F45-8EE3-8F01BC617EC5}" srcOrd="65" destOrd="0" presId="urn:microsoft.com/office/officeart/2005/8/layout/default"/>
    <dgm:cxn modelId="{A5811166-291D-2148-91A1-9039C54259E4}" type="presParOf" srcId="{89CEE291-9C1C-1D49-A691-E98CDC5D4018}" destId="{5FF7F438-BA1B-9741-9419-F941D627D73E}" srcOrd="66" destOrd="0" presId="urn:microsoft.com/office/officeart/2005/8/layout/default"/>
    <dgm:cxn modelId="{E19A958C-3DA6-3142-B3F7-B587F79B0E13}" type="presParOf" srcId="{89CEE291-9C1C-1D49-A691-E98CDC5D4018}" destId="{8306093A-A77E-174C-A2ED-4A283798836E}" srcOrd="67" destOrd="0" presId="urn:microsoft.com/office/officeart/2005/8/layout/default"/>
    <dgm:cxn modelId="{19B14EF5-BCE7-5D47-927A-53AA575855C7}" type="presParOf" srcId="{89CEE291-9C1C-1D49-A691-E98CDC5D4018}" destId="{79043FF6-D187-E146-827B-445B3A401DCD}" srcOrd="68" destOrd="0" presId="urn:microsoft.com/office/officeart/2005/8/layout/default"/>
    <dgm:cxn modelId="{A5AE053F-129B-0C4B-8DCC-F89CB23E11B9}" type="presParOf" srcId="{89CEE291-9C1C-1D49-A691-E98CDC5D4018}" destId="{C04830DC-A8D0-2440-9CBC-57FA8529F8C4}" srcOrd="69" destOrd="0" presId="urn:microsoft.com/office/officeart/2005/8/layout/default"/>
    <dgm:cxn modelId="{11278EA9-5004-0A43-9B58-366FCE522659}" type="presParOf" srcId="{89CEE291-9C1C-1D49-A691-E98CDC5D4018}" destId="{DC50CA55-DD0F-6848-9500-B00383741D77}" srcOrd="70" destOrd="0" presId="urn:microsoft.com/office/officeart/2005/8/layout/default"/>
    <dgm:cxn modelId="{A4FB7760-4487-734E-A054-1BFEDDD93859}" type="presParOf" srcId="{89CEE291-9C1C-1D49-A691-E98CDC5D4018}" destId="{5C71141D-FDFA-A447-AF7D-8AEBACD8D4DE}" srcOrd="71" destOrd="0" presId="urn:microsoft.com/office/officeart/2005/8/layout/default"/>
    <dgm:cxn modelId="{A38A73B5-7C3C-0B47-BD3B-1BD4487EF9E7}" type="presParOf" srcId="{89CEE291-9C1C-1D49-A691-E98CDC5D4018}" destId="{EC4746D7-9973-4445-B822-0869750B904C}" srcOrd="7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F8F39-56B3-8448-A424-16BC59C94336}">
      <dsp:nvSpPr>
        <dsp:cNvPr id="0" name=""/>
        <dsp:cNvSpPr/>
      </dsp:nvSpPr>
      <dsp:spPr>
        <a:xfrm>
          <a:off x="2101145" y="3575645"/>
          <a:ext cx="3769971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2F8D0-A0AE-AA43-A3EB-089DE53A95D7}">
      <dsp:nvSpPr>
        <dsp:cNvPr id="0" name=""/>
        <dsp:cNvSpPr/>
      </dsp:nvSpPr>
      <dsp:spPr>
        <a:xfrm>
          <a:off x="2101145" y="950317"/>
          <a:ext cx="3769971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780F8B-8BA4-7E4E-AB70-FC64D7D9D0C1}">
      <dsp:nvSpPr>
        <dsp:cNvPr id="0" name=""/>
        <dsp:cNvSpPr/>
      </dsp:nvSpPr>
      <dsp:spPr>
        <a:xfrm>
          <a:off x="72333" y="170657"/>
          <a:ext cx="4200525" cy="4200525"/>
        </a:xfrm>
        <a:prstGeom prst="ellipse">
          <a:avLst/>
        </a:prstGeom>
        <a:blipFill>
          <a:blip xmlns:r="http://schemas.openxmlformats.org/officeDocument/2006/relationships" r:embed="rId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629DD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AA2972-5C1F-C247-BCFA-BE8935B8E26C}">
      <dsp:nvSpPr>
        <dsp:cNvPr id="0" name=""/>
        <dsp:cNvSpPr/>
      </dsp:nvSpPr>
      <dsp:spPr>
        <a:xfrm>
          <a:off x="65698" y="1620676"/>
          <a:ext cx="3918464" cy="99053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Reflecting our new identity </a:t>
          </a:r>
          <a:br>
            <a:rPr lang="en-US" sz="2000" kern="1200" dirty="0"/>
          </a:br>
          <a:r>
            <a:rPr lang="en-US" sz="2000" kern="1200" dirty="0"/>
            <a:t>as a digital magazine </a:t>
          </a:r>
          <a:br>
            <a:rPr lang="en-US" sz="2000" kern="1200"/>
          </a:br>
          <a:r>
            <a:rPr lang="en-US" sz="2000" kern="1200"/>
            <a:t>for plant </a:t>
          </a:r>
          <a:r>
            <a:rPr lang="en-US" sz="2000" kern="1200" dirty="0"/>
            <a:t>science </a:t>
          </a:r>
          <a:br>
            <a:rPr lang="en-US" sz="2000" kern="1200" dirty="0"/>
          </a:br>
          <a:r>
            <a:rPr lang="en-US" sz="2000" kern="1200" dirty="0"/>
            <a:t>news and stories</a:t>
          </a:r>
        </a:p>
      </dsp:txBody>
      <dsp:txXfrm>
        <a:off x="65698" y="1620676"/>
        <a:ext cx="3918464" cy="990535"/>
      </dsp:txXfrm>
    </dsp:sp>
    <dsp:sp modelId="{E16A8AEB-1540-E24B-911E-D2D9CBB13390}">
      <dsp:nvSpPr>
        <dsp:cNvPr id="0" name=""/>
        <dsp:cNvSpPr/>
      </dsp:nvSpPr>
      <dsp:spPr>
        <a:xfrm>
          <a:off x="4932677" y="162719"/>
          <a:ext cx="1575196" cy="1575196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411B75-F1E3-094F-8DF7-E203ABADBA6B}">
      <dsp:nvSpPr>
        <dsp:cNvPr id="0" name=""/>
        <dsp:cNvSpPr/>
      </dsp:nvSpPr>
      <dsp:spPr>
        <a:xfrm>
          <a:off x="6659596" y="403038"/>
          <a:ext cx="1741452" cy="1015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FF"/>
              </a:solidFill>
            </a:rPr>
            <a:t>Published by the </a:t>
          </a:r>
          <a:br>
            <a:rPr lang="en-US" sz="1600" kern="1200" dirty="0">
              <a:solidFill>
                <a:srgbClr val="FFFFFF"/>
              </a:solidFill>
            </a:rPr>
          </a:br>
          <a:r>
            <a:rPr lang="en-US" sz="1600" kern="1200" dirty="0">
              <a:solidFill>
                <a:srgbClr val="FFFFFF"/>
              </a:solidFill>
            </a:rPr>
            <a:t>educational charity </a:t>
          </a:r>
          <a:br>
            <a:rPr lang="en-US" sz="1600" kern="1200" dirty="0">
              <a:solidFill>
                <a:srgbClr val="FFFFFF"/>
              </a:solidFill>
            </a:rPr>
          </a:br>
          <a:r>
            <a:rPr lang="en-US" sz="1600" kern="1200" dirty="0">
              <a:solidFill>
                <a:srgbClr val="FFFFFF"/>
              </a:solidFill>
            </a:rPr>
            <a:t>‘Annals of Botany Company’ </a:t>
          </a:r>
          <a:endParaRPr lang="en-US" sz="1600" kern="1200" dirty="0">
            <a:solidFill>
              <a:srgbClr val="FFFFFF"/>
            </a:solidFill>
            <a:hlinkClick xmlns:r="http://schemas.openxmlformats.org/officeDocument/2006/relationships" r:id="rId3"/>
          </a:endParaRPr>
        </a:p>
      </dsp:txBody>
      <dsp:txXfrm>
        <a:off x="6659596" y="403038"/>
        <a:ext cx="1741452" cy="1015198"/>
      </dsp:txXfrm>
    </dsp:sp>
    <dsp:sp modelId="{C17B37D4-BE15-5548-B937-B0E16468C45D}">
      <dsp:nvSpPr>
        <dsp:cNvPr id="0" name=""/>
        <dsp:cNvSpPr/>
      </dsp:nvSpPr>
      <dsp:spPr>
        <a:xfrm>
          <a:off x="5083517" y="2788047"/>
          <a:ext cx="1575196" cy="1575196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629DD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3E2C8F-0DF0-8B47-8907-9D77F9215F0C}">
      <dsp:nvSpPr>
        <dsp:cNvPr id="0" name=""/>
        <dsp:cNvSpPr/>
      </dsp:nvSpPr>
      <dsp:spPr>
        <a:xfrm>
          <a:off x="6658714" y="2788047"/>
          <a:ext cx="1498077" cy="1575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FFFFFF"/>
              </a:solidFill>
            </a:rPr>
            <a:t>Since rebrand, numbers of visitors up over 50% - more eyes on your stories!</a:t>
          </a:r>
          <a:endParaRPr lang="en-US" sz="1800" kern="1200" dirty="0">
            <a:solidFill>
              <a:srgbClr val="FFFFFF"/>
            </a:solidFill>
          </a:endParaRPr>
        </a:p>
      </dsp:txBody>
      <dsp:txXfrm>
        <a:off x="6658714" y="2788047"/>
        <a:ext cx="1498077" cy="1575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BE95F-598D-2443-BF26-E19B04870924}">
      <dsp:nvSpPr>
        <dsp:cNvPr id="0" name=""/>
        <dsp:cNvSpPr/>
      </dsp:nvSpPr>
      <dsp:spPr>
        <a:xfrm>
          <a:off x="7347" y="281644"/>
          <a:ext cx="1098096" cy="6588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+mn-lt"/>
              <a:cs typeface="Athelas Regular"/>
            </a:rPr>
            <a:t>Laura Crook</a:t>
          </a:r>
        </a:p>
      </dsp:txBody>
      <dsp:txXfrm>
        <a:off x="7347" y="281644"/>
        <a:ext cx="1098096" cy="658857"/>
      </dsp:txXfrm>
    </dsp:sp>
    <dsp:sp modelId="{8BF21634-85AC-2E42-A091-14585CD83F05}">
      <dsp:nvSpPr>
        <dsp:cNvPr id="0" name=""/>
        <dsp:cNvSpPr/>
      </dsp:nvSpPr>
      <dsp:spPr>
        <a:xfrm>
          <a:off x="1215253" y="281644"/>
          <a:ext cx="1098096" cy="6588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n-lt"/>
              <a:cs typeface="Athelas Regular"/>
            </a:rPr>
            <a:t>Charlie </a:t>
          </a:r>
          <a:r>
            <a:rPr lang="en-US" sz="1200" b="0" kern="1200" dirty="0" err="1">
              <a:latin typeface="+mn-lt"/>
              <a:cs typeface="Athelas Regular"/>
            </a:rPr>
            <a:t>Scutt</a:t>
          </a:r>
          <a:endParaRPr lang="en-US" sz="1200" b="0" kern="1200" dirty="0">
            <a:latin typeface="+mn-lt"/>
            <a:cs typeface="Athelas Regular"/>
          </a:endParaRPr>
        </a:p>
      </dsp:txBody>
      <dsp:txXfrm>
        <a:off x="1215253" y="281644"/>
        <a:ext cx="1098096" cy="658857"/>
      </dsp:txXfrm>
    </dsp:sp>
    <dsp:sp modelId="{4DCF2743-4DA4-C64B-B637-6E6F52C1D703}">
      <dsp:nvSpPr>
        <dsp:cNvPr id="0" name=""/>
        <dsp:cNvSpPr/>
      </dsp:nvSpPr>
      <dsp:spPr>
        <a:xfrm>
          <a:off x="2423160" y="281644"/>
          <a:ext cx="1098096" cy="6588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+mn-lt"/>
              <a:cs typeface="Athelas Regular"/>
            </a:rPr>
            <a:t>Arif</a:t>
          </a:r>
          <a:r>
            <a:rPr lang="en-US" sz="1200" b="0" kern="1200" dirty="0">
              <a:latin typeface="+mn-lt"/>
              <a:cs typeface="Athelas Regular"/>
            </a:rPr>
            <a:t> Ashraf</a:t>
          </a:r>
        </a:p>
      </dsp:txBody>
      <dsp:txXfrm>
        <a:off x="2423160" y="281644"/>
        <a:ext cx="1098096" cy="658857"/>
      </dsp:txXfrm>
    </dsp:sp>
    <dsp:sp modelId="{172770B1-BC0B-1A41-94C2-60DE84B6FB14}">
      <dsp:nvSpPr>
        <dsp:cNvPr id="0" name=""/>
        <dsp:cNvSpPr/>
      </dsp:nvSpPr>
      <dsp:spPr>
        <a:xfrm>
          <a:off x="3631066" y="281644"/>
          <a:ext cx="1098096" cy="6588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n-lt"/>
              <a:cs typeface="Athelas Regular"/>
            </a:rPr>
            <a:t>Bill Hammond</a:t>
          </a:r>
        </a:p>
      </dsp:txBody>
      <dsp:txXfrm>
        <a:off x="3631066" y="281644"/>
        <a:ext cx="1098096" cy="658857"/>
      </dsp:txXfrm>
    </dsp:sp>
    <dsp:sp modelId="{DBC73EC6-DD5B-AD46-A9EB-CA9C77D049DA}">
      <dsp:nvSpPr>
        <dsp:cNvPr id="0" name=""/>
        <dsp:cNvSpPr/>
      </dsp:nvSpPr>
      <dsp:spPr>
        <a:xfrm>
          <a:off x="4838972" y="281644"/>
          <a:ext cx="1098096" cy="65885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+mn-lt"/>
              <a:cs typeface="Athelas Regular"/>
            </a:rPr>
            <a:t>Emily Larson</a:t>
          </a:r>
        </a:p>
      </dsp:txBody>
      <dsp:txXfrm>
        <a:off x="4838972" y="281644"/>
        <a:ext cx="1098096" cy="658857"/>
      </dsp:txXfrm>
    </dsp:sp>
    <dsp:sp modelId="{0F34DC63-54C9-7347-AD6A-959EA8B43E36}">
      <dsp:nvSpPr>
        <dsp:cNvPr id="0" name=""/>
        <dsp:cNvSpPr/>
      </dsp:nvSpPr>
      <dsp:spPr>
        <a:xfrm>
          <a:off x="6046878" y="281644"/>
          <a:ext cx="1098096" cy="6588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+mn-lt"/>
              <a:cs typeface="Athelas Regular"/>
            </a:rPr>
            <a:t>Adam Cross</a:t>
          </a:r>
        </a:p>
      </dsp:txBody>
      <dsp:txXfrm>
        <a:off x="6046878" y="281644"/>
        <a:ext cx="1098096" cy="658857"/>
      </dsp:txXfrm>
    </dsp:sp>
    <dsp:sp modelId="{07D9EDB7-BD5D-F243-A92B-3C62EC8ECA31}">
      <dsp:nvSpPr>
        <dsp:cNvPr id="0" name=""/>
        <dsp:cNvSpPr/>
      </dsp:nvSpPr>
      <dsp:spPr>
        <a:xfrm>
          <a:off x="7254784" y="281644"/>
          <a:ext cx="1098096" cy="6588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+mn-lt"/>
              <a:cs typeface="Athelas Regular"/>
            </a:rPr>
            <a:t>Maria Paniw</a:t>
          </a:r>
        </a:p>
      </dsp:txBody>
      <dsp:txXfrm>
        <a:off x="7254784" y="281644"/>
        <a:ext cx="1098096" cy="658857"/>
      </dsp:txXfrm>
    </dsp:sp>
    <dsp:sp modelId="{35854D09-1771-6646-94F3-555603566DC1}">
      <dsp:nvSpPr>
        <dsp:cNvPr id="0" name=""/>
        <dsp:cNvSpPr/>
      </dsp:nvSpPr>
      <dsp:spPr>
        <a:xfrm>
          <a:off x="7347" y="1050312"/>
          <a:ext cx="1098096" cy="6588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+mn-lt"/>
              <a:cs typeface="Athelas Regular"/>
            </a:rPr>
            <a:t>Fernando AO Silveira</a:t>
          </a:r>
        </a:p>
      </dsp:txBody>
      <dsp:txXfrm>
        <a:off x="7347" y="1050312"/>
        <a:ext cx="1098096" cy="658857"/>
      </dsp:txXfrm>
    </dsp:sp>
    <dsp:sp modelId="{57FE455F-57B3-9541-AC5A-BC24C2EA623A}">
      <dsp:nvSpPr>
        <dsp:cNvPr id="0" name=""/>
        <dsp:cNvSpPr/>
      </dsp:nvSpPr>
      <dsp:spPr>
        <a:xfrm>
          <a:off x="1215253" y="1050312"/>
          <a:ext cx="1098096" cy="6588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+mn-lt"/>
              <a:cs typeface="Athelas Regular"/>
            </a:rPr>
            <a:t>Roberta LC Dayrell</a:t>
          </a:r>
        </a:p>
      </dsp:txBody>
      <dsp:txXfrm>
        <a:off x="1215253" y="1050312"/>
        <a:ext cx="1098096" cy="658857"/>
      </dsp:txXfrm>
    </dsp:sp>
    <dsp:sp modelId="{DB9EF206-E9B6-7B40-9FA8-7EE8F6E3D1D6}">
      <dsp:nvSpPr>
        <dsp:cNvPr id="0" name=""/>
        <dsp:cNvSpPr/>
      </dsp:nvSpPr>
      <dsp:spPr>
        <a:xfrm>
          <a:off x="2423160" y="1050312"/>
          <a:ext cx="1098096" cy="65885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+mn-lt"/>
              <a:cs typeface="Athelas Regular"/>
            </a:rPr>
            <a:t>Gail Taylor </a:t>
          </a:r>
        </a:p>
      </dsp:txBody>
      <dsp:txXfrm>
        <a:off x="2423160" y="1050312"/>
        <a:ext cx="1098096" cy="658857"/>
      </dsp:txXfrm>
    </dsp:sp>
    <dsp:sp modelId="{E664347A-6390-0B46-A4BB-6C1675AAFBBB}">
      <dsp:nvSpPr>
        <dsp:cNvPr id="0" name=""/>
        <dsp:cNvSpPr/>
      </dsp:nvSpPr>
      <dsp:spPr>
        <a:xfrm>
          <a:off x="3631066" y="1050312"/>
          <a:ext cx="1098096" cy="6588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+mn-lt"/>
              <a:cs typeface="Athelas Regular"/>
            </a:rPr>
            <a:t>Annabelle Damerum</a:t>
          </a:r>
        </a:p>
      </dsp:txBody>
      <dsp:txXfrm>
        <a:off x="3631066" y="1050312"/>
        <a:ext cx="1098096" cy="658857"/>
      </dsp:txXfrm>
    </dsp:sp>
    <dsp:sp modelId="{95F5F986-CC75-9841-866B-0B0F748637C4}">
      <dsp:nvSpPr>
        <dsp:cNvPr id="0" name=""/>
        <dsp:cNvSpPr/>
      </dsp:nvSpPr>
      <dsp:spPr>
        <a:xfrm>
          <a:off x="4838972" y="1050312"/>
          <a:ext cx="1098096" cy="6588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+mn-lt"/>
              <a:cs typeface="Athelas Regular"/>
            </a:rPr>
            <a:t>Nikol Voutsina</a:t>
          </a:r>
        </a:p>
      </dsp:txBody>
      <dsp:txXfrm>
        <a:off x="4838972" y="1050312"/>
        <a:ext cx="1098096" cy="658857"/>
      </dsp:txXfrm>
    </dsp:sp>
    <dsp:sp modelId="{3722E556-B6A8-CB4E-B505-CCF57176023A}">
      <dsp:nvSpPr>
        <dsp:cNvPr id="0" name=""/>
        <dsp:cNvSpPr/>
      </dsp:nvSpPr>
      <dsp:spPr>
        <a:xfrm>
          <a:off x="6046878" y="1050312"/>
          <a:ext cx="1098096" cy="6588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+mn-lt"/>
              <a:cs typeface="Athelas Regular"/>
            </a:rPr>
            <a:t>Hazel Smith</a:t>
          </a:r>
        </a:p>
      </dsp:txBody>
      <dsp:txXfrm>
        <a:off x="6046878" y="1050312"/>
        <a:ext cx="1098096" cy="658857"/>
      </dsp:txXfrm>
    </dsp:sp>
    <dsp:sp modelId="{8D5ADE46-16CA-2A4E-A272-EC65527DC83D}">
      <dsp:nvSpPr>
        <dsp:cNvPr id="0" name=""/>
        <dsp:cNvSpPr/>
      </dsp:nvSpPr>
      <dsp:spPr>
        <a:xfrm>
          <a:off x="7254784" y="1050312"/>
          <a:ext cx="1098096" cy="6588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+mn-lt"/>
              <a:cs typeface="Athelas Regular"/>
            </a:rPr>
            <a:t>Jeff Karron</a:t>
          </a:r>
        </a:p>
      </dsp:txBody>
      <dsp:txXfrm>
        <a:off x="7254784" y="1050312"/>
        <a:ext cx="1098096" cy="658857"/>
      </dsp:txXfrm>
    </dsp:sp>
    <dsp:sp modelId="{F50C88CE-21C1-EF4E-8061-AF1A5901537C}">
      <dsp:nvSpPr>
        <dsp:cNvPr id="0" name=""/>
        <dsp:cNvSpPr/>
      </dsp:nvSpPr>
      <dsp:spPr>
        <a:xfrm>
          <a:off x="7347" y="1818979"/>
          <a:ext cx="1098096" cy="65885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n-lt"/>
              <a:cs typeface="Athelas Regular"/>
            </a:rPr>
            <a:t>Hugh Dickinson</a:t>
          </a:r>
        </a:p>
      </dsp:txBody>
      <dsp:txXfrm>
        <a:off x="7347" y="1818979"/>
        <a:ext cx="1098096" cy="658857"/>
      </dsp:txXfrm>
    </dsp:sp>
    <dsp:sp modelId="{075EB075-8C65-7547-A708-AA621B3B6CA3}">
      <dsp:nvSpPr>
        <dsp:cNvPr id="0" name=""/>
        <dsp:cNvSpPr/>
      </dsp:nvSpPr>
      <dsp:spPr>
        <a:xfrm>
          <a:off x="1215253" y="1818979"/>
          <a:ext cx="1098096" cy="6588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+mn-lt"/>
              <a:cs typeface="Athelas Regular"/>
            </a:rPr>
            <a:t>Marcos Buckeridge</a:t>
          </a:r>
        </a:p>
      </dsp:txBody>
      <dsp:txXfrm>
        <a:off x="1215253" y="1818979"/>
        <a:ext cx="1098096" cy="658857"/>
      </dsp:txXfrm>
    </dsp:sp>
    <dsp:sp modelId="{FCBE7A31-9864-DC46-AEC8-C3EF06B986A4}">
      <dsp:nvSpPr>
        <dsp:cNvPr id="0" name=""/>
        <dsp:cNvSpPr/>
      </dsp:nvSpPr>
      <dsp:spPr>
        <a:xfrm>
          <a:off x="2423160" y="1818979"/>
          <a:ext cx="1098096" cy="6588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+mn-lt"/>
              <a:cs typeface="Athelas Regular"/>
            </a:rPr>
            <a:t>Aleksandra Rypień</a:t>
          </a:r>
        </a:p>
      </dsp:txBody>
      <dsp:txXfrm>
        <a:off x="2423160" y="1818979"/>
        <a:ext cx="1098096" cy="658857"/>
      </dsp:txXfrm>
    </dsp:sp>
    <dsp:sp modelId="{5E313B0D-1467-0648-9BE4-0CD9B3174D2E}">
      <dsp:nvSpPr>
        <dsp:cNvPr id="0" name=""/>
        <dsp:cNvSpPr/>
      </dsp:nvSpPr>
      <dsp:spPr>
        <a:xfrm>
          <a:off x="3631066" y="1818979"/>
          <a:ext cx="1098096" cy="6588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n-lt"/>
              <a:cs typeface="Athelas Regular"/>
            </a:rPr>
            <a:t>José Gutiérrez</a:t>
          </a:r>
        </a:p>
      </dsp:txBody>
      <dsp:txXfrm>
        <a:off x="3631066" y="1818979"/>
        <a:ext cx="1098096" cy="658857"/>
      </dsp:txXfrm>
    </dsp:sp>
    <dsp:sp modelId="{F0850D3C-60D6-624E-A190-3D3E1AAF0A6C}">
      <dsp:nvSpPr>
        <dsp:cNvPr id="0" name=""/>
        <dsp:cNvSpPr/>
      </dsp:nvSpPr>
      <dsp:spPr>
        <a:xfrm>
          <a:off x="4838972" y="1818979"/>
          <a:ext cx="1098096" cy="6588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n-lt"/>
              <a:cs typeface="Athelas Regular"/>
            </a:rPr>
            <a:t>Gail Taylor </a:t>
          </a:r>
        </a:p>
      </dsp:txBody>
      <dsp:txXfrm>
        <a:off x="4838972" y="1818979"/>
        <a:ext cx="1098096" cy="658857"/>
      </dsp:txXfrm>
    </dsp:sp>
    <dsp:sp modelId="{A4EBB65C-C1B6-6448-BBC9-5F004477586A}">
      <dsp:nvSpPr>
        <dsp:cNvPr id="0" name=""/>
        <dsp:cNvSpPr/>
      </dsp:nvSpPr>
      <dsp:spPr>
        <a:xfrm>
          <a:off x="6046878" y="1818979"/>
          <a:ext cx="1098096" cy="65885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+mn-lt"/>
              <a:cs typeface="Athelas Regular"/>
            </a:rPr>
            <a:t>Nigel Chaffey</a:t>
          </a:r>
        </a:p>
      </dsp:txBody>
      <dsp:txXfrm>
        <a:off x="6046878" y="1818979"/>
        <a:ext cx="1098096" cy="658857"/>
      </dsp:txXfrm>
    </dsp:sp>
    <dsp:sp modelId="{BF02E35B-08DE-3943-9CED-F70006A0745A}">
      <dsp:nvSpPr>
        <dsp:cNvPr id="0" name=""/>
        <dsp:cNvSpPr/>
      </dsp:nvSpPr>
      <dsp:spPr>
        <a:xfrm>
          <a:off x="7254784" y="1818979"/>
          <a:ext cx="1098096" cy="6588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+mn-lt"/>
              <a:cs typeface="Athelas Regular"/>
            </a:rPr>
            <a:t>Joanne Ferrier</a:t>
          </a:r>
        </a:p>
      </dsp:txBody>
      <dsp:txXfrm>
        <a:off x="7254784" y="1818979"/>
        <a:ext cx="1098096" cy="658857"/>
      </dsp:txXfrm>
    </dsp:sp>
    <dsp:sp modelId="{B62B0BF9-1183-274F-90F1-E55C4A01A979}">
      <dsp:nvSpPr>
        <dsp:cNvPr id="0" name=""/>
        <dsp:cNvSpPr/>
      </dsp:nvSpPr>
      <dsp:spPr>
        <a:xfrm>
          <a:off x="7347" y="2587647"/>
          <a:ext cx="1098096" cy="6588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+mn-lt"/>
              <a:cs typeface="Athelas Regular"/>
            </a:rPr>
            <a:t>Pat Heslop-Harrison</a:t>
          </a:r>
        </a:p>
      </dsp:txBody>
      <dsp:txXfrm>
        <a:off x="7347" y="2587647"/>
        <a:ext cx="1098096" cy="658857"/>
      </dsp:txXfrm>
    </dsp:sp>
    <dsp:sp modelId="{F35D29CC-5D01-5144-BF34-AC310EED6BEC}">
      <dsp:nvSpPr>
        <dsp:cNvPr id="0" name=""/>
        <dsp:cNvSpPr/>
      </dsp:nvSpPr>
      <dsp:spPr>
        <a:xfrm>
          <a:off x="1215253" y="2587647"/>
          <a:ext cx="1098096" cy="6588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+mn-lt"/>
              <a:cs typeface="Athelas Regular"/>
            </a:rPr>
            <a:t>Joseph Stinziano</a:t>
          </a:r>
        </a:p>
      </dsp:txBody>
      <dsp:txXfrm>
        <a:off x="1215253" y="2587647"/>
        <a:ext cx="1098096" cy="658857"/>
      </dsp:txXfrm>
    </dsp:sp>
    <dsp:sp modelId="{6850269B-819B-6F4E-95DE-8CFCA0053165}">
      <dsp:nvSpPr>
        <dsp:cNvPr id="0" name=""/>
        <dsp:cNvSpPr/>
      </dsp:nvSpPr>
      <dsp:spPr>
        <a:xfrm>
          <a:off x="2423160" y="2587647"/>
          <a:ext cx="1098096" cy="6588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+mn-lt"/>
              <a:cs typeface="Athelas Regular"/>
            </a:rPr>
            <a:t>Mike Jackson</a:t>
          </a:r>
        </a:p>
      </dsp:txBody>
      <dsp:txXfrm>
        <a:off x="2423160" y="2587647"/>
        <a:ext cx="1098096" cy="658857"/>
      </dsp:txXfrm>
    </dsp:sp>
    <dsp:sp modelId="{D36E5389-E707-F24B-88AC-41CB536C52A8}">
      <dsp:nvSpPr>
        <dsp:cNvPr id="0" name=""/>
        <dsp:cNvSpPr/>
      </dsp:nvSpPr>
      <dsp:spPr>
        <a:xfrm>
          <a:off x="3631066" y="2587647"/>
          <a:ext cx="1098096" cy="65885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+mn-lt"/>
              <a:cs typeface="Athelas Regular"/>
            </a:rPr>
            <a:t>Alexandra Boliver-Brown</a:t>
          </a:r>
        </a:p>
      </dsp:txBody>
      <dsp:txXfrm>
        <a:off x="3631066" y="2587647"/>
        <a:ext cx="1098096" cy="658857"/>
      </dsp:txXfrm>
    </dsp:sp>
    <dsp:sp modelId="{B4C6C7EF-7543-8D48-B1F8-97BDC998C638}">
      <dsp:nvSpPr>
        <dsp:cNvPr id="0" name=""/>
        <dsp:cNvSpPr/>
      </dsp:nvSpPr>
      <dsp:spPr>
        <a:xfrm>
          <a:off x="4838972" y="2587647"/>
          <a:ext cx="1098096" cy="6588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+mn-lt"/>
              <a:cs typeface="Athelas Regular"/>
            </a:rPr>
            <a:t>Anna Jacob</a:t>
          </a:r>
        </a:p>
      </dsp:txBody>
      <dsp:txXfrm>
        <a:off x="4838972" y="2587647"/>
        <a:ext cx="1098096" cy="658857"/>
      </dsp:txXfrm>
    </dsp:sp>
    <dsp:sp modelId="{7DD364CD-F8FE-264D-84D0-BE64AF302ABB}">
      <dsp:nvSpPr>
        <dsp:cNvPr id="0" name=""/>
        <dsp:cNvSpPr/>
      </dsp:nvSpPr>
      <dsp:spPr>
        <a:xfrm>
          <a:off x="6046878" y="2587647"/>
          <a:ext cx="1098096" cy="6588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+mn-lt"/>
              <a:cs typeface="Athelas Regular"/>
            </a:rPr>
            <a:t>Guillaume Lobet </a:t>
          </a:r>
        </a:p>
      </dsp:txBody>
      <dsp:txXfrm>
        <a:off x="6046878" y="2587647"/>
        <a:ext cx="1098096" cy="658857"/>
      </dsp:txXfrm>
    </dsp:sp>
    <dsp:sp modelId="{C0E668BA-2923-0544-A06F-254B0BEC263D}">
      <dsp:nvSpPr>
        <dsp:cNvPr id="0" name=""/>
        <dsp:cNvSpPr/>
      </dsp:nvSpPr>
      <dsp:spPr>
        <a:xfrm>
          <a:off x="7254784" y="2587647"/>
          <a:ext cx="1098096" cy="6588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+mn-lt"/>
              <a:cs typeface="Athelas Regular"/>
            </a:rPr>
            <a:t>Erin Sparks</a:t>
          </a:r>
        </a:p>
      </dsp:txBody>
      <dsp:txXfrm>
        <a:off x="7254784" y="2587647"/>
        <a:ext cx="1098096" cy="658857"/>
      </dsp:txXfrm>
    </dsp:sp>
    <dsp:sp modelId="{2A99420E-897C-7D46-B3A9-5637E1E2B823}">
      <dsp:nvSpPr>
        <dsp:cNvPr id="0" name=""/>
        <dsp:cNvSpPr/>
      </dsp:nvSpPr>
      <dsp:spPr>
        <a:xfrm>
          <a:off x="7347" y="3356314"/>
          <a:ext cx="1098096" cy="6588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+mn-lt"/>
              <a:cs typeface="Athelas Regular"/>
            </a:rPr>
            <a:t>Frédéric Bouché</a:t>
          </a:r>
        </a:p>
      </dsp:txBody>
      <dsp:txXfrm>
        <a:off x="7347" y="3356314"/>
        <a:ext cx="1098096" cy="658857"/>
      </dsp:txXfrm>
    </dsp:sp>
    <dsp:sp modelId="{0E26F1C0-1C5E-4244-98A6-7D63760A808B}">
      <dsp:nvSpPr>
        <dsp:cNvPr id="0" name=""/>
        <dsp:cNvSpPr/>
      </dsp:nvSpPr>
      <dsp:spPr>
        <a:xfrm>
          <a:off x="1215253" y="3356314"/>
          <a:ext cx="1098096" cy="65885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+mn-lt"/>
              <a:cs typeface="Athelas Regular"/>
            </a:rPr>
            <a:t>Jenna Loiseau</a:t>
          </a:r>
        </a:p>
      </dsp:txBody>
      <dsp:txXfrm>
        <a:off x="1215253" y="3356314"/>
        <a:ext cx="1098096" cy="658857"/>
      </dsp:txXfrm>
    </dsp:sp>
    <dsp:sp modelId="{FE8CB834-845F-1344-AC74-1669D49BBCDD}">
      <dsp:nvSpPr>
        <dsp:cNvPr id="0" name=""/>
        <dsp:cNvSpPr/>
      </dsp:nvSpPr>
      <dsp:spPr>
        <a:xfrm>
          <a:off x="2423160" y="3356314"/>
          <a:ext cx="1098096" cy="6588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+mn-lt"/>
              <a:cs typeface="Athelas Regular"/>
            </a:rPr>
            <a:t>Jack Bailey-Bale</a:t>
          </a:r>
        </a:p>
      </dsp:txBody>
      <dsp:txXfrm>
        <a:off x="2423160" y="3356314"/>
        <a:ext cx="1098096" cy="658857"/>
      </dsp:txXfrm>
    </dsp:sp>
    <dsp:sp modelId="{48790CB0-FF75-0247-A4D4-D15CA193A649}">
      <dsp:nvSpPr>
        <dsp:cNvPr id="0" name=""/>
        <dsp:cNvSpPr/>
      </dsp:nvSpPr>
      <dsp:spPr>
        <a:xfrm>
          <a:off x="3631066" y="3356314"/>
          <a:ext cx="1098096" cy="6588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+mn-lt"/>
              <a:cs typeface="Athelas Regular"/>
            </a:rPr>
            <a:t>Dorota Kwiatkowska</a:t>
          </a:r>
        </a:p>
      </dsp:txBody>
      <dsp:txXfrm>
        <a:off x="3631066" y="3356314"/>
        <a:ext cx="1098096" cy="658857"/>
      </dsp:txXfrm>
    </dsp:sp>
    <dsp:sp modelId="{00BFF1B3-858C-1240-BBB1-D11B7CCD6C9B}">
      <dsp:nvSpPr>
        <dsp:cNvPr id="0" name=""/>
        <dsp:cNvSpPr/>
      </dsp:nvSpPr>
      <dsp:spPr>
        <a:xfrm>
          <a:off x="4838972" y="3356314"/>
          <a:ext cx="1098096" cy="6588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+mn-lt"/>
              <a:cs typeface="Athelas Regular"/>
            </a:rPr>
            <a:t>Rod  Hunt</a:t>
          </a:r>
        </a:p>
      </dsp:txBody>
      <dsp:txXfrm>
        <a:off x="4838972" y="3356314"/>
        <a:ext cx="1098096" cy="658857"/>
      </dsp:txXfrm>
    </dsp:sp>
    <dsp:sp modelId="{5FF7F438-BA1B-9741-9419-F941D627D73E}">
      <dsp:nvSpPr>
        <dsp:cNvPr id="0" name=""/>
        <dsp:cNvSpPr/>
      </dsp:nvSpPr>
      <dsp:spPr>
        <a:xfrm>
          <a:off x="6046878" y="3356314"/>
          <a:ext cx="1098096" cy="6588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+mn-lt"/>
              <a:cs typeface="Athelas Regular"/>
            </a:rPr>
            <a:t>Zoe Popper</a:t>
          </a:r>
        </a:p>
      </dsp:txBody>
      <dsp:txXfrm>
        <a:off x="6046878" y="3356314"/>
        <a:ext cx="1098096" cy="658857"/>
      </dsp:txXfrm>
    </dsp:sp>
    <dsp:sp modelId="{79043FF6-D187-E146-827B-445B3A401DCD}">
      <dsp:nvSpPr>
        <dsp:cNvPr id="0" name=""/>
        <dsp:cNvSpPr/>
      </dsp:nvSpPr>
      <dsp:spPr>
        <a:xfrm>
          <a:off x="7254784" y="3356314"/>
          <a:ext cx="1098096" cy="65885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+mn-lt"/>
              <a:cs typeface="Athelas Regular"/>
            </a:rPr>
            <a:t>Tjelvar Olsson</a:t>
          </a:r>
        </a:p>
      </dsp:txBody>
      <dsp:txXfrm>
        <a:off x="7254784" y="3356314"/>
        <a:ext cx="1098096" cy="658857"/>
      </dsp:txXfrm>
    </dsp:sp>
    <dsp:sp modelId="{DC50CA55-DD0F-6848-9500-B00383741D77}">
      <dsp:nvSpPr>
        <dsp:cNvPr id="0" name=""/>
        <dsp:cNvSpPr/>
      </dsp:nvSpPr>
      <dsp:spPr>
        <a:xfrm>
          <a:off x="3027113" y="4124982"/>
          <a:ext cx="1098096" cy="6588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+mn-lt"/>
              <a:cs typeface="Athelas Regular"/>
            </a:rPr>
            <a:t>Megan Lynch</a:t>
          </a:r>
        </a:p>
      </dsp:txBody>
      <dsp:txXfrm>
        <a:off x="3027113" y="4124982"/>
        <a:ext cx="1098096" cy="658857"/>
      </dsp:txXfrm>
    </dsp:sp>
    <dsp:sp modelId="{EC4746D7-9973-4445-B822-0869750B904C}">
      <dsp:nvSpPr>
        <dsp:cNvPr id="0" name=""/>
        <dsp:cNvSpPr/>
      </dsp:nvSpPr>
      <dsp:spPr>
        <a:xfrm>
          <a:off x="4235019" y="4124982"/>
          <a:ext cx="1098096" cy="6588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+mn-lt"/>
              <a:cs typeface="Athelas Regular"/>
            </a:rPr>
            <a:t>Sarah Cody</a:t>
          </a:r>
        </a:p>
      </dsp:txBody>
      <dsp:txXfrm>
        <a:off x="4235019" y="4124982"/>
        <a:ext cx="1098096" cy="658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A6AC-EC68-8A40-A2D7-FED92911D6D8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26E5-B399-F440-AAD5-A380A2828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0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A6AC-EC68-8A40-A2D7-FED92911D6D8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26E5-B399-F440-AAD5-A380A2828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24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A6AC-EC68-8A40-A2D7-FED92911D6D8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26E5-B399-F440-AAD5-A380A2828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7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A6AC-EC68-8A40-A2D7-FED92911D6D8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26E5-B399-F440-AAD5-A380A2828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4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A6AC-EC68-8A40-A2D7-FED92911D6D8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26E5-B399-F440-AAD5-A380A2828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3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A6AC-EC68-8A40-A2D7-FED92911D6D8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26E5-B399-F440-AAD5-A380A2828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40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A6AC-EC68-8A40-A2D7-FED92911D6D8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26E5-B399-F440-AAD5-A380A2828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9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A6AC-EC68-8A40-A2D7-FED92911D6D8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26E5-B399-F440-AAD5-A380A2828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48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A6AC-EC68-8A40-A2D7-FED92911D6D8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26E5-B399-F440-AAD5-A380A2828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6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A6AC-EC68-8A40-A2D7-FED92911D6D8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26E5-B399-F440-AAD5-A380A2828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6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A6AC-EC68-8A40-A2D7-FED92911D6D8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26E5-B399-F440-AAD5-A380A2828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2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exels-photo-281260.jpe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5721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EA6AC-EC68-8A40-A2D7-FED92911D6D8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326E5-B399-F440-AAD5-A380A2828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4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venir Black"/>
          <a:ea typeface="+mj-ea"/>
          <a:cs typeface="Avenir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Roboto Light"/>
          <a:ea typeface="+mn-ea"/>
          <a:cs typeface="Roboto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Roboto Light"/>
          <a:ea typeface="+mn-ea"/>
          <a:cs typeface="Roboto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Roboto Light"/>
          <a:ea typeface="+mn-ea"/>
          <a:cs typeface="Roboto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Roboto Light"/>
          <a:ea typeface="+mn-ea"/>
          <a:cs typeface="Roboto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Roboto Light"/>
          <a:ea typeface="+mn-ea"/>
          <a:cs typeface="Roboto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botany.one/email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://annalsofbotanycompany.co.uk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witter.com/botanyon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blog.feedspot.com/botany_blog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otany.live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ED32A-09A6-42A1-A271-523630570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6266" y="2603238"/>
            <a:ext cx="6256176" cy="1874287"/>
          </a:xfrm>
        </p:spPr>
        <p:txBody>
          <a:bodyPr>
            <a:normAutofit fontScale="90000"/>
          </a:bodyPr>
          <a:lstStyle/>
          <a:p>
            <a:r>
              <a:rPr lang="en-GB" dirty="0"/>
              <a:t>Please select the ‘slideshow’ option and advance through the presentation manually</a:t>
            </a:r>
          </a:p>
        </p:txBody>
      </p:sp>
    </p:spTree>
    <p:extLst>
      <p:ext uri="{BB962C8B-B14F-4D97-AF65-F5344CB8AC3E}">
        <p14:creationId xmlns:p14="http://schemas.microsoft.com/office/powerpoint/2010/main" val="353882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6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57362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8</a:t>
            </a:r>
            <a:r>
              <a:rPr lang="en-GB" sz="3200" dirty="0">
                <a:solidFill>
                  <a:schemeClr val="bg1"/>
                </a:solidFill>
                <a:latin typeface="Avenir Black"/>
                <a:cs typeface="Avenir Black"/>
              </a:rPr>
              <a:t>: Your articles are now promoted with our </a:t>
            </a:r>
            <a:br>
              <a:rPr lang="en-GB" sz="3200" dirty="0">
                <a:solidFill>
                  <a:schemeClr val="bg1"/>
                </a:solidFill>
                <a:latin typeface="Avenir Black"/>
                <a:cs typeface="Avenir Black"/>
              </a:rPr>
            </a:br>
            <a:r>
              <a:rPr lang="en-GB" sz="3200" dirty="0">
                <a:solidFill>
                  <a:schemeClr val="bg1"/>
                </a:solidFill>
                <a:latin typeface="Avenir Black"/>
                <a:cs typeface="Avenir Black"/>
              </a:rPr>
              <a:t>new ‘The Week in Botany’ newsletter</a:t>
            </a:r>
            <a:br>
              <a:rPr lang="en-GB" sz="3200" dirty="0">
                <a:solidFill>
                  <a:schemeClr val="bg1"/>
                </a:solidFill>
                <a:latin typeface="Avenir Black"/>
                <a:cs typeface="Avenir Black"/>
              </a:rPr>
            </a:br>
            <a:br>
              <a:rPr lang="en-GB" sz="3200" dirty="0">
                <a:solidFill>
                  <a:schemeClr val="bg1"/>
                </a:solidFill>
                <a:latin typeface="Avenir Black"/>
                <a:cs typeface="Avenir Black"/>
              </a:rPr>
            </a:br>
            <a:r>
              <a:rPr lang="en-GB" sz="3100" dirty="0">
                <a:solidFill>
                  <a:schemeClr val="bg1"/>
                </a:solidFill>
              </a:rPr>
              <a:t>Subscribe here: </a:t>
            </a:r>
            <a:r>
              <a:rPr lang="en-GB" sz="3100" dirty="0">
                <a:solidFill>
                  <a:schemeClr val="bg1"/>
                </a:solidFill>
                <a:hlinkClick r:id="rId2"/>
              </a:rPr>
              <a:t>http://www.botany.one/email/</a:t>
            </a: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3" name="Picture 2" descr="Screen Shot 2017-12-27 at 18.46.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363" y="2305170"/>
            <a:ext cx="4203700" cy="4362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005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6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9</a:t>
            </a:r>
            <a:r>
              <a:rPr lang="en-GB" sz="3200" dirty="0">
                <a:solidFill>
                  <a:schemeClr val="bg1"/>
                </a:solidFill>
                <a:latin typeface="Avenir Black"/>
                <a:cs typeface="Avenir Black"/>
              </a:rPr>
              <a:t>: Botany One is receiving books for review! Would you like to volunteer?</a:t>
            </a:r>
            <a:endParaRPr lang="en-US" sz="3200" dirty="0">
              <a:solidFill>
                <a:schemeClr val="bg1"/>
              </a:solidFill>
              <a:latin typeface="Avenir Black"/>
              <a:cs typeface="Avenir Black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544" y="1702182"/>
            <a:ext cx="3104344" cy="47971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713" y="1725996"/>
            <a:ext cx="3155479" cy="479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5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6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Avenir Black"/>
                <a:cs typeface="Avenir Black"/>
              </a:rPr>
              <a:t>10: In 2017, we had a record number of </a:t>
            </a:r>
            <a:br>
              <a:rPr lang="en-GB" sz="3200" dirty="0">
                <a:solidFill>
                  <a:schemeClr val="bg1"/>
                </a:solidFill>
                <a:latin typeface="Avenir Black"/>
                <a:cs typeface="Avenir Black"/>
              </a:rPr>
            </a:br>
            <a:r>
              <a:rPr lang="en-GB" sz="3200" dirty="0">
                <a:solidFill>
                  <a:schemeClr val="bg1"/>
                </a:solidFill>
                <a:latin typeface="Avenir Black"/>
                <a:cs typeface="Avenir Black"/>
              </a:rPr>
              <a:t>guest contributors </a:t>
            </a:r>
            <a:r>
              <a:rPr lang="mr-IN" sz="3200" dirty="0">
                <a:solidFill>
                  <a:schemeClr val="bg1"/>
                </a:solidFill>
                <a:latin typeface="Avenir Black"/>
                <a:cs typeface="Avenir Black"/>
              </a:rPr>
              <a:t>–</a:t>
            </a:r>
            <a:r>
              <a:rPr lang="en-GB" sz="3200" dirty="0">
                <a:solidFill>
                  <a:schemeClr val="bg1"/>
                </a:solidFill>
                <a:latin typeface="Avenir Black"/>
                <a:cs typeface="Avenir Black"/>
              </a:rPr>
              <a:t> you!</a:t>
            </a:r>
            <a:endParaRPr lang="en-US" sz="3200" dirty="0">
              <a:solidFill>
                <a:schemeClr val="bg1"/>
              </a:solidFill>
              <a:latin typeface="Avenir Black"/>
              <a:cs typeface="Avenir Black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072775"/>
              </p:ext>
            </p:extLst>
          </p:nvPr>
        </p:nvGraphicFramePr>
        <p:xfrm>
          <a:off x="442684" y="1654629"/>
          <a:ext cx="8360229" cy="5065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2845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xels-photo-28941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23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2190" y="1936751"/>
            <a:ext cx="7489824" cy="3603628"/>
          </a:xfrm>
          <a:solidFill>
            <a:srgbClr val="0F80FF"/>
          </a:solidFill>
          <a:ln>
            <a:solidFill>
              <a:srgbClr val="0066CC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dirty="0">
                <a:latin typeface="Avenir Book"/>
                <a:cs typeface="Avenir Book"/>
              </a:rPr>
              <a:t>Working with you has been our highlight this year! Thank you for writing us in 2017, and we hope to ‘see’ you again in 2018. </a:t>
            </a:r>
            <a:r>
              <a:rPr lang="en-US" sz="2400" dirty="0">
                <a:latin typeface="Avenir Book"/>
                <a:cs typeface="Avenir Book"/>
                <a:sym typeface="Wingdings"/>
              </a:rPr>
              <a:t> </a:t>
            </a:r>
            <a:br>
              <a:rPr lang="en-US" sz="2400" dirty="0">
                <a:latin typeface="Avenir Book"/>
                <a:cs typeface="Avenir Book"/>
                <a:sym typeface="Wingdings"/>
              </a:rPr>
            </a:br>
            <a:br>
              <a:rPr lang="en-US" sz="2400" dirty="0">
                <a:latin typeface="Avenir Book"/>
                <a:cs typeface="Avenir Book"/>
              </a:rPr>
            </a:br>
            <a:r>
              <a:rPr lang="en-US" sz="2400" dirty="0">
                <a:latin typeface="Avenir Book"/>
                <a:cs typeface="Avenir Book"/>
              </a:rPr>
              <a:t>The Botany </a:t>
            </a:r>
            <a:r>
              <a:rPr lang="en-US" sz="2400" i="1" dirty="0">
                <a:latin typeface="Avenir Book"/>
                <a:cs typeface="Avenir Book"/>
              </a:rPr>
              <a:t>One</a:t>
            </a:r>
            <a:r>
              <a:rPr lang="en-US" sz="2400" dirty="0">
                <a:latin typeface="Avenir Book"/>
                <a:cs typeface="Avenir Book"/>
              </a:rPr>
              <a:t> team</a:t>
            </a:r>
            <a:br>
              <a:rPr lang="en-US" sz="2400" dirty="0">
                <a:latin typeface="Avenir Book"/>
                <a:cs typeface="Avenir Book"/>
              </a:rPr>
            </a:br>
            <a:r>
              <a:rPr lang="en-US" sz="2400" dirty="0">
                <a:latin typeface="Avenir Book"/>
                <a:cs typeface="Avenir Book"/>
              </a:rPr>
              <a:t>Anne Osterrieder, </a:t>
            </a:r>
            <a:r>
              <a:rPr lang="en-US" sz="2400" dirty="0" err="1">
                <a:latin typeface="Avenir Book"/>
                <a:cs typeface="Avenir Book"/>
              </a:rPr>
              <a:t>Alun</a:t>
            </a:r>
            <a:r>
              <a:rPr lang="en-US" sz="2400" dirty="0">
                <a:latin typeface="Avenir Book"/>
                <a:cs typeface="Avenir Book"/>
              </a:rPr>
              <a:t> Salt </a:t>
            </a:r>
            <a:br>
              <a:rPr lang="en-US" sz="2400" dirty="0">
                <a:latin typeface="Avenir Book"/>
                <a:cs typeface="Avenir Book"/>
              </a:rPr>
            </a:br>
            <a:r>
              <a:rPr lang="en-US" sz="2400" dirty="0">
                <a:latin typeface="Avenir Book"/>
                <a:cs typeface="Avenir Book"/>
              </a:rPr>
              <a:t>and Ian Street</a:t>
            </a:r>
          </a:p>
        </p:txBody>
      </p:sp>
    </p:spTree>
    <p:extLst>
      <p:ext uri="{BB962C8B-B14F-4D97-AF65-F5344CB8AC3E}">
        <p14:creationId xmlns:p14="http://schemas.microsoft.com/office/powerpoint/2010/main" val="897395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6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170" y="3237511"/>
            <a:ext cx="8051801" cy="1778989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Chalkduster"/>
                <a:cs typeface="Chalkduster"/>
              </a:rPr>
              <a:t>Top 10 in 2017</a:t>
            </a:r>
            <a:br>
              <a:rPr lang="en-US" sz="7200" dirty="0">
                <a:solidFill>
                  <a:schemeClr val="bg1"/>
                </a:solidFill>
                <a:latin typeface="Chalkduster"/>
                <a:cs typeface="Chalkduster"/>
              </a:rPr>
            </a:br>
            <a:endParaRPr lang="en-US" sz="7200" dirty="0">
              <a:solidFill>
                <a:schemeClr val="bg1"/>
              </a:solidFill>
              <a:latin typeface="Chalkduster"/>
              <a:cs typeface="Chalkduster"/>
            </a:endParaRPr>
          </a:p>
        </p:txBody>
      </p:sp>
      <p:pic>
        <p:nvPicPr>
          <p:cNvPr id="6" name="Picture 5" descr="Botany One logo strap line transparen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0067"/>
            <a:ext cx="7837714" cy="183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4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6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1: We changed our name</a:t>
            </a:r>
            <a:r>
              <a:rPr lang="mr-IN" sz="3600" dirty="0">
                <a:solidFill>
                  <a:schemeClr val="bg1"/>
                </a:solidFill>
              </a:rPr>
              <a:t>…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909420"/>
              </p:ext>
            </p:extLst>
          </p:nvPr>
        </p:nvGraphicFramePr>
        <p:xfrm>
          <a:off x="457200" y="1600200"/>
          <a:ext cx="840105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6427370" y="3404711"/>
            <a:ext cx="2595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srgbClr val="FFFFFF"/>
                </a:solidFill>
                <a:hlinkClick r:id="rId7"/>
              </a:rPr>
              <a:t>http://annalsofbotanycompany.co.uk/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3268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6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2: Over 5,000 Twitter followers are keen to follow your articles</a:t>
            </a:r>
            <a:r>
              <a:rPr lang="mr-IN" sz="3600" dirty="0"/>
              <a:t>…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8956" y="4594162"/>
            <a:ext cx="3123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/>
              </a:rPr>
              <a:t>https://twitter.com/botanyone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Picture 4" descr="Screen Shot 2017-12-22 at 10.02.0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225929"/>
            <a:ext cx="8294914" cy="22490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300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6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3: </a:t>
            </a:r>
            <a:r>
              <a:rPr lang="mr-IN" sz="3200" dirty="0">
                <a:solidFill>
                  <a:schemeClr val="bg1"/>
                </a:solidFill>
              </a:rPr>
              <a:t>…</a:t>
            </a:r>
            <a:r>
              <a:rPr lang="en-GB" sz="3200" dirty="0"/>
              <a:t>and o</a:t>
            </a:r>
            <a:r>
              <a:rPr lang="en-GB" sz="3200" dirty="0">
                <a:solidFill>
                  <a:schemeClr val="bg1"/>
                </a:solidFill>
              </a:rPr>
              <a:t>ver 28,000 Facebook </a:t>
            </a:r>
            <a:br>
              <a:rPr lang="en-GB" sz="3200" dirty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bg1"/>
                </a:solidFill>
              </a:rPr>
              <a:t>followers like your stories!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2" descr="Screen Shot 2017-12-22 at 08.56.4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71" y="2045763"/>
            <a:ext cx="8077200" cy="33186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6730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6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4</a:t>
            </a:r>
            <a:r>
              <a:rPr lang="en-GB" sz="3200" dirty="0">
                <a:solidFill>
                  <a:schemeClr val="bg1"/>
                </a:solidFill>
              </a:rPr>
              <a:t>: Our first story with over 1k shares was written by guest author </a:t>
            </a:r>
            <a:r>
              <a:rPr lang="en-GB" sz="3200" dirty="0" err="1">
                <a:solidFill>
                  <a:schemeClr val="bg1"/>
                </a:solidFill>
              </a:rPr>
              <a:t>Arif</a:t>
            </a:r>
            <a:r>
              <a:rPr lang="en-GB" sz="3200" dirty="0">
                <a:solidFill>
                  <a:schemeClr val="bg1"/>
                </a:solidFill>
              </a:rPr>
              <a:t> Ashraf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2" descr="Screen Shot 2017-12-14 at 08.49.15.pn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9034"/>
          <a:stretch/>
        </p:blipFill>
        <p:spPr>
          <a:xfrm>
            <a:off x="0" y="1577292"/>
            <a:ext cx="9144000" cy="3378499"/>
          </a:xfrm>
          <a:prstGeom prst="rect">
            <a:avLst/>
          </a:prstGeom>
        </p:spPr>
      </p:pic>
      <p:pic>
        <p:nvPicPr>
          <p:cNvPr id="6" name="Picture 5" descr="Screen Shot 2017-12-14 at 08.54.0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968" y="5024925"/>
            <a:ext cx="5223836" cy="182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8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6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5</a:t>
            </a:r>
            <a:r>
              <a:rPr lang="en-GB" sz="3200" dirty="0">
                <a:solidFill>
                  <a:schemeClr val="bg1"/>
                </a:solidFill>
              </a:rPr>
              <a:t>: We’re still rated the </a:t>
            </a:r>
            <a:br>
              <a:rPr lang="en-GB" sz="3200" dirty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bg1"/>
                </a:solidFill>
              </a:rPr>
              <a:t>Top Botany Blog</a:t>
            </a:r>
            <a:r>
              <a:rPr lang="en-GB" sz="3200" dirty="0"/>
              <a:t> o</a:t>
            </a:r>
            <a:r>
              <a:rPr lang="en-GB" sz="3200" dirty="0">
                <a:solidFill>
                  <a:schemeClr val="bg1"/>
                </a:solidFill>
              </a:rPr>
              <a:t>n </a:t>
            </a:r>
            <a:r>
              <a:rPr lang="en-GB" sz="3200" dirty="0" err="1">
                <a:solidFill>
                  <a:schemeClr val="bg1"/>
                </a:solidFill>
              </a:rPr>
              <a:t>Feedspot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3743" y="6302359"/>
            <a:ext cx="4114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hlinkClick r:id="rId2"/>
              </a:rPr>
              <a:t>https://blog.feedspot.com/botany_blogs/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 descr="Screen Shot 2017-12-14 at 09.29.1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250" y="1682951"/>
            <a:ext cx="4450193" cy="460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66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6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864" y="274638"/>
            <a:ext cx="8366936" cy="1143000"/>
          </a:xfrm>
        </p:spPr>
        <p:txBody>
          <a:bodyPr>
            <a:noAutofit/>
          </a:bodyPr>
          <a:lstStyle/>
          <a:p>
            <a:r>
              <a:rPr lang="en-GB" sz="2400" dirty="0"/>
              <a:t>6</a:t>
            </a:r>
            <a:r>
              <a:rPr lang="en-GB" sz="2400" dirty="0">
                <a:solidFill>
                  <a:schemeClr val="bg1"/>
                </a:solidFill>
                <a:latin typeface="Avenir Black"/>
                <a:cs typeface="Avenir Black"/>
              </a:rPr>
              <a:t>: </a:t>
            </a:r>
            <a:r>
              <a:rPr lang="en-GB" sz="2400" dirty="0"/>
              <a:t>Our p</a:t>
            </a:r>
            <a:r>
              <a:rPr lang="en-GB" sz="2400" dirty="0">
                <a:solidFill>
                  <a:schemeClr val="bg1"/>
                </a:solidFill>
                <a:latin typeface="Avenir Black"/>
                <a:cs typeface="Avenir Black"/>
              </a:rPr>
              <a:t>ost linking plant science with the TV series ‘Red Dwarf’ gets </a:t>
            </a:r>
            <a:r>
              <a:rPr lang="en-GB" sz="2400" dirty="0" err="1">
                <a:solidFill>
                  <a:schemeClr val="bg1"/>
                </a:solidFill>
                <a:latin typeface="Avenir Black"/>
                <a:cs typeface="Avenir Black"/>
              </a:rPr>
              <a:t>retweeted</a:t>
            </a:r>
            <a:r>
              <a:rPr lang="mr-IN" sz="2400" dirty="0">
                <a:solidFill>
                  <a:schemeClr val="bg1"/>
                </a:solidFill>
                <a:latin typeface="Avenir Black"/>
                <a:cs typeface="Avenir Black"/>
              </a:rPr>
              <a:t>…</a:t>
            </a:r>
            <a:r>
              <a:rPr lang="en-GB" sz="2400" dirty="0">
                <a:solidFill>
                  <a:schemeClr val="bg1"/>
                </a:solidFill>
                <a:latin typeface="Avenir Black"/>
                <a:cs typeface="Avenir Black"/>
              </a:rPr>
              <a:t>by the creator of Red Dwarf</a:t>
            </a:r>
            <a:endParaRPr lang="en-US" sz="2400" dirty="0">
              <a:solidFill>
                <a:schemeClr val="bg1"/>
              </a:solidFill>
              <a:latin typeface="Avenir Black"/>
              <a:cs typeface="Avenir Black"/>
            </a:endParaRPr>
          </a:p>
        </p:txBody>
      </p:sp>
      <p:pic>
        <p:nvPicPr>
          <p:cNvPr id="4" name="Picture 3" descr="Screen Shot 2017-12-14 at 08.55.4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76" y="1897836"/>
            <a:ext cx="4184818" cy="4960164"/>
          </a:xfrm>
          <a:prstGeom prst="rect">
            <a:avLst/>
          </a:prstGeom>
        </p:spPr>
      </p:pic>
      <p:pic>
        <p:nvPicPr>
          <p:cNvPr id="7" name="Picture 6" descr="Screen Shot 2017-12-14 at 08.57.0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087" y="1470497"/>
            <a:ext cx="5527168" cy="11979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Screen Shot 2017-12-14 at 09.12.2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807" y="2818002"/>
            <a:ext cx="3645570" cy="381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27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6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7: ‘Botany Live’ brought plant science from all over the world to our computers and devices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2" descr="Screen Shot 2017-12-14 at 09.01.24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2615" y="1591676"/>
            <a:ext cx="6103181" cy="49266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2615" y="2798286"/>
            <a:ext cx="4545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34 live-streams from all over the world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57137" y="6521058"/>
            <a:ext cx="18389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hlinkClick r:id="rId3"/>
              </a:rPr>
              <a:t>https://botany.live/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5973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</Words>
  <Application>Microsoft Office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Athelas Regular</vt:lpstr>
      <vt:lpstr>Avenir Black</vt:lpstr>
      <vt:lpstr>Avenir Book</vt:lpstr>
      <vt:lpstr>Calibri</vt:lpstr>
      <vt:lpstr>Chalkduster</vt:lpstr>
      <vt:lpstr>Roboto Light</vt:lpstr>
      <vt:lpstr>Wingdings</vt:lpstr>
      <vt:lpstr>Office Theme</vt:lpstr>
      <vt:lpstr>Please select the ‘slideshow’ option and advance through the presentation manually</vt:lpstr>
      <vt:lpstr>Top 10 in 2017 </vt:lpstr>
      <vt:lpstr>1: We changed our name… </vt:lpstr>
      <vt:lpstr>2: Over 5,000 Twitter followers are keen to follow your articles…</vt:lpstr>
      <vt:lpstr>3: …and over 28,000 Facebook  followers like your stories!</vt:lpstr>
      <vt:lpstr>4: Our first story with over 1k shares was written by guest author Arif Ashraf</vt:lpstr>
      <vt:lpstr>5: We’re still rated the  Top Botany Blog on Feedspot</vt:lpstr>
      <vt:lpstr>6: Our post linking plant science with the TV series ‘Red Dwarf’ gets retweeted…by the creator of Red Dwarf</vt:lpstr>
      <vt:lpstr>7: ‘Botany Live’ brought plant science from all over the world to our computers and devices</vt:lpstr>
      <vt:lpstr>8: Your articles are now promoted with our  new ‘The Week in Botany’ newsletter  Subscribe here: http://www.botany.one/email/</vt:lpstr>
      <vt:lpstr>9: Botany One is receiving books for review! Would you like to volunteer?</vt:lpstr>
      <vt:lpstr>10: In 2017, we had a record number of  guest contributors – you!</vt:lpstr>
      <vt:lpstr>Working with you has been our highlight this year! Thank you for writing us in 2017, and we hope to ‘see’ you again in 2018.    The Botany One team Anne Osterrieder, Alun Salt  and Ian Street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2018-01-17T17:24:15Z</dcterms:created>
  <dcterms:modified xsi:type="dcterms:W3CDTF">2018-01-17T17:44:05Z</dcterms:modified>
</cp:coreProperties>
</file>